
<file path=[Content_Types].xml><?xml version="1.0" encoding="utf-8"?>
<Types xmlns="http://schemas.openxmlformats.org/package/2006/content-types">
  <Default Extension="gif" ContentType="image/gif"/>
  <Default Extension="jpg" ContentType="image/jpeg"/>
  <Default Extension="mp3" ContentType="audio/m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26"/>
  </p:notesMasterIdLst>
  <p:sldIdLst>
    <p:sldId id="259" r:id="rId2"/>
    <p:sldId id="321" r:id="rId3"/>
    <p:sldId id="264" r:id="rId4"/>
    <p:sldId id="265" r:id="rId5"/>
    <p:sldId id="322" r:id="rId6"/>
    <p:sldId id="329" r:id="rId7"/>
    <p:sldId id="338" r:id="rId8"/>
    <p:sldId id="339" r:id="rId9"/>
    <p:sldId id="328" r:id="rId10"/>
    <p:sldId id="279" r:id="rId11"/>
    <p:sldId id="330" r:id="rId12"/>
    <p:sldId id="334" r:id="rId13"/>
    <p:sldId id="335" r:id="rId14"/>
    <p:sldId id="336" r:id="rId15"/>
    <p:sldId id="332" r:id="rId16"/>
    <p:sldId id="333" r:id="rId17"/>
    <p:sldId id="337" r:id="rId18"/>
    <p:sldId id="323" r:id="rId19"/>
    <p:sldId id="270" r:id="rId20"/>
    <p:sldId id="324" r:id="rId21"/>
    <p:sldId id="325" r:id="rId22"/>
    <p:sldId id="326" r:id="rId23"/>
    <p:sldId id="306" r:id="rId24"/>
    <p:sldId id="256" r:id="rId25"/>
  </p:sldIdLst>
  <p:sldSz cx="9144000" cy="5143500" type="screen16x9"/>
  <p:notesSz cx="6858000" cy="9144000"/>
  <p:custShowLst>
    <p:custShow name="Random select" id="0">
      <p:sldLst>
        <p:sld r:id="rId11"/>
        <p:sld r:id="rId20"/>
        <p:sld r:id="rId5"/>
        <p:sld r:id="rId25"/>
        <p:sld r:id="rId25"/>
        <p:sld r:id="rId5"/>
      </p:sldLst>
    </p:custShow>
  </p:custShow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5A90C"/>
    <a:srgbClr val="E7ECFF"/>
    <a:srgbClr val="FF82C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53"/>
    <p:restoredTop sz="96281"/>
  </p:normalViewPr>
  <p:slideViewPr>
    <p:cSldViewPr snapToGrid="0" snapToObjects="1">
      <p:cViewPr varScale="1">
        <p:scale>
          <a:sx n="104" d="100"/>
          <a:sy n="104" d="100"/>
        </p:scale>
        <p:origin x="64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5" d="100"/>
        <a:sy n="25" d="100"/>
      </p:scale>
      <p:origin x="0" y="0"/>
    </p:cViewPr>
  </p:sorterViewPr>
  <p:notesViewPr>
    <p:cSldViewPr snapToGrid="0" snapToObjects="1">
      <p:cViewPr varScale="1">
        <p:scale>
          <a:sx n="86" d="100"/>
          <a:sy n="86" d="100"/>
        </p:scale>
        <p:origin x="3928" y="21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465F24-B3A0-3042-A9BE-2D87E74BEB0E}" type="datetimeFigureOut">
              <a:rPr lang="en-US" smtClean="0"/>
              <a:t>5/28/2023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FE66DA-6F9F-E043-B9F5-1B1E635376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9251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1pPr>
    <a:lvl2pPr marL="356616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2pPr>
    <a:lvl3pPr marL="713232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3pPr>
    <a:lvl4pPr marL="1069848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4pPr>
    <a:lvl5pPr marL="1426464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E66DA-6F9F-E043-B9F5-1B1E6353761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4887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E66DA-6F9F-E043-B9F5-1B1E6353761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2645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E66DA-6F9F-E043-B9F5-1B1E6353761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6074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E66DA-6F9F-E043-B9F5-1B1E6353761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4130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E66DA-6F9F-E043-B9F5-1B1E6353761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348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E66DA-6F9F-E043-B9F5-1B1E6353761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5238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E66DA-6F9F-E043-B9F5-1B1E6353761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65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E66DA-6F9F-E043-B9F5-1B1E6353761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0938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E66DA-6F9F-E043-B9F5-1B1E6353761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7982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E66DA-6F9F-E043-B9F5-1B1E6353761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0319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E66DA-6F9F-E043-B9F5-1B1E6353761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6719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E66DA-6F9F-E043-B9F5-1B1E6353761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56726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E66DA-6F9F-E043-B9F5-1B1E6353761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16112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sz="1100" dirty="0">
                <a:latin typeface="Porky's" pitchFamily="2" charset="0"/>
              </a:rPr>
              <a:t>Edit the question.</a:t>
            </a:r>
          </a:p>
          <a:p>
            <a:pPr marL="228600" indent="-228600">
              <a:buAutoNum type="arabicPeriod"/>
            </a:pPr>
            <a:r>
              <a:rPr lang="en-US" sz="1100" dirty="0">
                <a:latin typeface="Porky's" pitchFamily="2" charset="0"/>
              </a:rPr>
              <a:t>Edit the answer (O) = Correct (X) = Wrong</a:t>
            </a:r>
          </a:p>
          <a:p>
            <a:pPr marL="228600" indent="-228600">
              <a:buAutoNum type="arabicPeriod"/>
            </a:pPr>
            <a:r>
              <a:rPr lang="en-US" sz="1100" dirty="0">
                <a:latin typeface="Porky's" pitchFamily="2" charset="0"/>
              </a:rPr>
              <a:t>Right click change picture to replace your own picture</a:t>
            </a:r>
          </a:p>
          <a:p>
            <a:pPr marL="228600" indent="-228600">
              <a:buAutoNum type="arabicPeriod"/>
            </a:pPr>
            <a:r>
              <a:rPr lang="en-US" sz="1100" dirty="0">
                <a:latin typeface="Porky's" pitchFamily="2" charset="0"/>
              </a:rPr>
              <a:t>Correct answer will take you to a menu page for you to choose a (plant) or (zombie).</a:t>
            </a:r>
          </a:p>
          <a:p>
            <a:pPr marL="228600" indent="-228600">
              <a:buAutoNum type="arabicPeriod"/>
            </a:pPr>
            <a:r>
              <a:rPr lang="en-US" sz="1100" dirty="0">
                <a:latin typeface="Porky's" pitchFamily="2" charset="0"/>
              </a:rPr>
              <a:t>Wrong answer a zombie will appear. Click the zombie hand to go back to the main menu.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E66DA-6F9F-E043-B9F5-1B1E6353761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2398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E66DA-6F9F-E043-B9F5-1B1E6353761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9743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There is a MACRO that is set to pick RANDOM slides from 37-64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E66DA-6F9F-E043-B9F5-1B1E6353761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4121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E66DA-6F9F-E043-B9F5-1B1E6353761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653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E66DA-6F9F-E043-B9F5-1B1E6353761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9258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E66DA-6F9F-E043-B9F5-1B1E6353761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1955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E66DA-6F9F-E043-B9F5-1B1E6353761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7526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E66DA-6F9F-E043-B9F5-1B1E6353761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1314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E66DA-6F9F-E043-B9F5-1B1E6353761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5340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63475-B256-B445-A447-D4194BC281B3}" type="datetimeFigureOut">
              <a:rPr lang="en-US" smtClean="0"/>
              <a:t>5/28/2023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1C386-6A69-B34F-80E7-FA6E8E42F1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9765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63475-B256-B445-A447-D4194BC281B3}" type="datetimeFigureOut">
              <a:rPr lang="en-US" smtClean="0"/>
              <a:t>5/28/2023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1C386-6A69-B34F-80E7-FA6E8E42F1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6233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63475-B256-B445-A447-D4194BC281B3}" type="datetimeFigureOut">
              <a:rPr lang="en-US" smtClean="0"/>
              <a:t>5/28/2023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1C386-6A69-B34F-80E7-FA6E8E42F1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7792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63475-B256-B445-A447-D4194BC281B3}" type="datetimeFigureOut">
              <a:rPr lang="en-US" smtClean="0"/>
              <a:t>5/28/2023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1C386-6A69-B34F-80E7-FA6E8E42F1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7024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63475-B256-B445-A447-D4194BC281B3}" type="datetimeFigureOut">
              <a:rPr lang="en-US" smtClean="0"/>
              <a:t>5/28/2023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1C386-6A69-B34F-80E7-FA6E8E42F1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0752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63475-B256-B445-A447-D4194BC281B3}" type="datetimeFigureOut">
              <a:rPr lang="en-US" smtClean="0"/>
              <a:t>5/28/2023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1C386-6A69-B34F-80E7-FA6E8E42F1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4179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63475-B256-B445-A447-D4194BC281B3}" type="datetimeFigureOut">
              <a:rPr lang="en-US" smtClean="0"/>
              <a:t>5/28/2023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1C386-6A69-B34F-80E7-FA6E8E42F1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3687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63475-B256-B445-A447-D4194BC281B3}" type="datetimeFigureOut">
              <a:rPr lang="en-US" smtClean="0"/>
              <a:t>5/28/2023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1C386-6A69-B34F-80E7-FA6E8E42F1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5705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63475-B256-B445-A447-D4194BC281B3}" type="datetimeFigureOut">
              <a:rPr lang="en-US" smtClean="0"/>
              <a:t>5/28/2023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1C386-6A69-B34F-80E7-FA6E8E42F1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8253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63475-B256-B445-A447-D4194BC281B3}" type="datetimeFigureOut">
              <a:rPr lang="en-US" smtClean="0"/>
              <a:t>5/28/2023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1C386-6A69-B34F-80E7-FA6E8E42F1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9554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63475-B256-B445-A447-D4194BC281B3}" type="datetimeFigureOut">
              <a:rPr lang="en-US" smtClean="0"/>
              <a:t>5/28/2023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1C386-6A69-B34F-80E7-FA6E8E42F1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8789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563475-B256-B445-A447-D4194BC281B3}" type="datetimeFigureOut">
              <a:rPr lang="en-US" smtClean="0"/>
              <a:t>5/28/2023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71C386-6A69-B34F-80E7-FA6E8E42F1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2848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2.png"/><Relationship Id="rId5" Type="http://schemas.openxmlformats.org/officeDocument/2006/relationships/image" Target="../media/image1.jp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7.pn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16.png"/><Relationship Id="rId5" Type="http://schemas.openxmlformats.org/officeDocument/2006/relationships/image" Target="../media/image15.jpg"/><Relationship Id="rId4" Type="http://schemas.openxmlformats.org/officeDocument/2006/relationships/notesSlide" Target="../notesSlides/notesSlide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9.png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18.png"/><Relationship Id="rId5" Type="http://schemas.openxmlformats.org/officeDocument/2006/relationships/image" Target="../media/image15.jpg"/><Relationship Id="rId4" Type="http://schemas.openxmlformats.org/officeDocument/2006/relationships/notesSlide" Target="../notesSlides/notesSlide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8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8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8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gif"/><Relationship Id="rId4" Type="http://schemas.openxmlformats.org/officeDocument/2006/relationships/image" Target="../media/image24.g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6.g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gif"/><Relationship Id="rId5" Type="http://schemas.openxmlformats.org/officeDocument/2006/relationships/image" Target="../media/image24.gif"/><Relationship Id="rId4" Type="http://schemas.openxmlformats.org/officeDocument/2006/relationships/image" Target="../media/image26.g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2.png"/><Relationship Id="rId5" Type="http://schemas.openxmlformats.org/officeDocument/2006/relationships/image" Target="../media/image1.jpg"/><Relationship Id="rId4" Type="http://schemas.openxmlformats.org/officeDocument/2006/relationships/notesSlide" Target="../notesSlides/notesSlide2.xml"/><Relationship Id="rId9" Type="http://schemas.openxmlformats.org/officeDocument/2006/relationships/hyperlink" Target="https://pixabay.com/en/people-icon-three-circles-simple-1085695/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pixabay.com/en/speaker-sound-icon-volume-audio-2488096/" TargetMode="Externa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3" Type="http://schemas.microsoft.com/office/2007/relationships/media" Target="../media/media3.mp3"/><Relationship Id="rId7" Type="http://schemas.openxmlformats.org/officeDocument/2006/relationships/image" Target="../media/image3.png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6" Type="http://schemas.openxmlformats.org/officeDocument/2006/relationships/image" Target="../media/image6.jpg"/><Relationship Id="rId5" Type="http://schemas.openxmlformats.org/officeDocument/2006/relationships/slideLayout" Target="../slideLayouts/slideLayout1.xml"/><Relationship Id="rId10" Type="http://schemas.openxmlformats.org/officeDocument/2006/relationships/image" Target="../media/image8.png"/><Relationship Id="rId4" Type="http://schemas.openxmlformats.org/officeDocument/2006/relationships/audio" Target="../media/media3.mp3"/><Relationship Id="rId9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3" Type="http://schemas.microsoft.com/office/2007/relationships/media" Target="../media/media3.mp3"/><Relationship Id="rId7" Type="http://schemas.openxmlformats.org/officeDocument/2006/relationships/image" Target="../media/image3.png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6" Type="http://schemas.openxmlformats.org/officeDocument/2006/relationships/image" Target="../media/image6.jpg"/><Relationship Id="rId5" Type="http://schemas.openxmlformats.org/officeDocument/2006/relationships/slideLayout" Target="../slideLayouts/slideLayout1.xml"/><Relationship Id="rId4" Type="http://schemas.openxmlformats.org/officeDocument/2006/relationships/audio" Target="../media/media3.mp3"/><Relationship Id="rId9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Image result for press start png">
            <a:extLst>
              <a:ext uri="{FF2B5EF4-FFF2-40B4-BE49-F238E27FC236}">
                <a16:creationId xmlns:a16="http://schemas.microsoft.com/office/drawing/2014/main" id="{9D5FC8CD-5E66-2D4A-BFF1-14D8EFD47B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9739" y="2034540"/>
            <a:ext cx="0" cy="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zombies.mp3" descr="zombies.mp3">
            <a:hlinkClick r:id="" action="ppaction://media"/>
            <a:extLst>
              <a:ext uri="{FF2B5EF4-FFF2-40B4-BE49-F238E27FC236}">
                <a16:creationId xmlns:a16="http://schemas.microsoft.com/office/drawing/2014/main" id="{0FC885BA-AE2B-D24A-A484-E704EE60F33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0" y="-3564890"/>
            <a:ext cx="812800" cy="812800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669E7B6-20D4-9C75-DA8E-D4B6FD02DF27}"/>
              </a:ext>
            </a:extLst>
          </p:cNvPr>
          <p:cNvSpPr/>
          <p:nvPr/>
        </p:nvSpPr>
        <p:spPr>
          <a:xfrm>
            <a:off x="1658823" y="1254992"/>
            <a:ext cx="5826354" cy="2633516"/>
          </a:xfrm>
          <a:prstGeom prst="roundRect">
            <a:avLst/>
          </a:prstGeom>
          <a:solidFill>
            <a:schemeClr val="tx1">
              <a:lumMod val="75000"/>
              <a:lumOff val="25000"/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Baloo" panose="03080902040302020200" pitchFamily="66" charset="77"/>
                <a:cs typeface="Baloo" panose="03080902040302020200" pitchFamily="66" charset="77"/>
              </a:rPr>
              <a:t>PRESENTATION PROJECT</a:t>
            </a:r>
            <a:endParaRPr lang="en-US" sz="1000" b="1" dirty="0">
              <a:solidFill>
                <a:schemeClr val="bg1"/>
              </a:solidFill>
              <a:latin typeface="Baloo" panose="03080902040302020200" pitchFamily="66" charset="77"/>
              <a:cs typeface="Baloo" panose="03080902040302020200" pitchFamily="66" charset="77"/>
            </a:endParaRPr>
          </a:p>
          <a:p>
            <a:pPr algn="ctr"/>
            <a:r>
              <a:rPr lang="en-US" sz="2000" b="1" dirty="0">
                <a:solidFill>
                  <a:schemeClr val="bg1"/>
                </a:solidFill>
                <a:latin typeface="Baloo" panose="03080902040302020200" pitchFamily="66" charset="77"/>
                <a:cs typeface="Baloo" panose="03080902040302020200" pitchFamily="66" charset="77"/>
              </a:rPr>
              <a:t>LAB OOP GR1 – L2</a:t>
            </a:r>
          </a:p>
          <a:p>
            <a:pPr algn="ctr"/>
            <a:r>
              <a:rPr lang="en-US" sz="2000" b="1" dirty="0">
                <a:solidFill>
                  <a:schemeClr val="bg1"/>
                </a:solidFill>
                <a:latin typeface="Baloo" panose="03080902040302020200" pitchFamily="66" charset="77"/>
                <a:cs typeface="Baloo" panose="03080902040302020200" pitchFamily="66" charset="77"/>
              </a:rPr>
              <a:t>--</a:t>
            </a:r>
          </a:p>
          <a:p>
            <a:pPr algn="ctr"/>
            <a:r>
              <a:rPr lang="en-US" sz="3600" b="1" dirty="0">
                <a:solidFill>
                  <a:srgbClr val="FFFF00"/>
                </a:solidFill>
                <a:latin typeface="Baloo" panose="03080902040302020200" pitchFamily="66" charset="77"/>
                <a:cs typeface="Baloo" panose="03080902040302020200" pitchFamily="66" charset="77"/>
              </a:rPr>
              <a:t>CHICKEN TEAM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54A299-E7C7-02BD-EA7D-B9FC0844F7A8}"/>
              </a:ext>
            </a:extLst>
          </p:cNvPr>
          <p:cNvSpPr txBox="1"/>
          <p:nvPr/>
        </p:nvSpPr>
        <p:spPr>
          <a:xfrm>
            <a:off x="6697133" y="4805698"/>
            <a:ext cx="24468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n>
                  <a:solidFill>
                    <a:sysClr val="windowText" lastClr="000000"/>
                  </a:solidFill>
                </a:ln>
                <a:solidFill>
                  <a:srgbClr val="FFC000"/>
                </a:solidFill>
                <a:effectLst>
                  <a:glow rad="139700">
                    <a:schemeClr val="accent6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orky's" pitchFamily="2" charset="0"/>
              </a:rPr>
              <a:t>CREATED BY: CHICKEN TEAM</a:t>
            </a:r>
          </a:p>
        </p:txBody>
      </p:sp>
    </p:spTree>
    <p:extLst>
      <p:ext uri="{BB962C8B-B14F-4D97-AF65-F5344CB8AC3E}">
        <p14:creationId xmlns:p14="http://schemas.microsoft.com/office/powerpoint/2010/main" val="3606478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>
        <p14:reveal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0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 l="-6000" r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Question">
            <a:extLst>
              <a:ext uri="{FF2B5EF4-FFF2-40B4-BE49-F238E27FC236}">
                <a16:creationId xmlns:a16="http://schemas.microsoft.com/office/drawing/2014/main" id="{B45ACAEA-BC5E-EE7D-FF90-2129FCAF3478}"/>
              </a:ext>
            </a:extLst>
          </p:cNvPr>
          <p:cNvSpPr/>
          <p:nvPr/>
        </p:nvSpPr>
        <p:spPr>
          <a:xfrm>
            <a:off x="428921" y="309852"/>
            <a:ext cx="4277802" cy="4523795"/>
          </a:xfrm>
          <a:prstGeom prst="roundRect">
            <a:avLst/>
          </a:prstGeom>
          <a:solidFill>
            <a:srgbClr val="FFC000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742950" indent="-742950" algn="ctr">
              <a:buAutoNum type="arabicPeriod"/>
            </a:pPr>
            <a:endParaRPr lang="en-US" sz="28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Porky's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B4659C2-0862-EDE6-8725-150BF1B01C1A}"/>
              </a:ext>
            </a:extLst>
          </p:cNvPr>
          <p:cNvSpPr txBox="1"/>
          <p:nvPr/>
        </p:nvSpPr>
        <p:spPr>
          <a:xfrm>
            <a:off x="1414517" y="565110"/>
            <a:ext cx="22780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VN" sz="2800" b="1" dirty="0">
                <a:latin typeface="Baloo" panose="03080902040302020200" pitchFamily="66" charset="77"/>
                <a:cs typeface="Baloo" panose="03080902040302020200" pitchFamily="66" charset="77"/>
              </a:rPr>
              <a:t>Plant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49F603C-1529-688A-8BAC-F66CD56883AA}"/>
              </a:ext>
            </a:extLst>
          </p:cNvPr>
          <p:cNvSpPr txBox="1"/>
          <p:nvPr/>
        </p:nvSpPr>
        <p:spPr>
          <a:xfrm>
            <a:off x="1428797" y="2865345"/>
            <a:ext cx="22780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VN" sz="2800">
                <a:latin typeface="Baloo" panose="03080902040302020200" pitchFamily="66" charset="77"/>
                <a:cs typeface="Baloo" panose="03080902040302020200" pitchFamily="66" charset="77"/>
              </a:rPr>
              <a:t>Pea Shooter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4C689151-D449-81D7-F203-51E7DE4266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03364" y="1244187"/>
            <a:ext cx="2328913" cy="1417599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36A64DC-9425-E63A-92E4-679471241315}"/>
              </a:ext>
            </a:extLst>
          </p:cNvPr>
          <p:cNvSpPr txBox="1"/>
          <p:nvPr/>
        </p:nvSpPr>
        <p:spPr>
          <a:xfrm>
            <a:off x="1303629" y="3388565"/>
            <a:ext cx="252838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Wawati SC" pitchFamily="82" charset="-122"/>
                <a:ea typeface="Wawati SC" pitchFamily="82" charset="-122"/>
                <a:cs typeface="Baloo" panose="03080902040302020200" pitchFamily="66" charset="77"/>
              </a:rPr>
              <a:t>Attack on zombie: 15 HP</a:t>
            </a:r>
          </a:p>
          <a:p>
            <a:r>
              <a:rPr lang="en-US" sz="1400" b="1" dirty="0">
                <a:latin typeface="Wawati SC" pitchFamily="82" charset="-122"/>
                <a:ea typeface="Wawati SC" pitchFamily="82" charset="-122"/>
                <a:cs typeface="Baloo" panose="03080902040302020200" pitchFamily="66" charset="77"/>
              </a:rPr>
              <a:t>Cool Down: 1 second</a:t>
            </a:r>
          </a:p>
          <a:p>
            <a:r>
              <a:rPr lang="en-US" sz="1400" b="1" dirty="0">
                <a:latin typeface="Wawati SC" pitchFamily="82" charset="-122"/>
                <a:ea typeface="Wawati SC" pitchFamily="82" charset="-122"/>
                <a:cs typeface="Baloo" panose="03080902040302020200" pitchFamily="66" charset="77"/>
              </a:rPr>
              <a:t>Effect by attack: - 0.01s</a:t>
            </a:r>
          </a:p>
        </p:txBody>
      </p:sp>
      <p:pic>
        <p:nvPicPr>
          <p:cNvPr id="30" name="1">
            <a:hlinkClick r:id="" action="ppaction://media"/>
            <a:extLst>
              <a:ext uri="{FF2B5EF4-FFF2-40B4-BE49-F238E27FC236}">
                <a16:creationId xmlns:a16="http://schemas.microsoft.com/office/drawing/2014/main" id="{0B26A964-8753-8F0F-8015-7385C12153A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831886" y="1695449"/>
            <a:ext cx="3657600" cy="17526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9AA70613-AF8A-7609-B560-BEE74CC8A889}"/>
              </a:ext>
            </a:extLst>
          </p:cNvPr>
          <p:cNvSpPr txBox="1"/>
          <p:nvPr/>
        </p:nvSpPr>
        <p:spPr>
          <a:xfrm>
            <a:off x="6697133" y="4805698"/>
            <a:ext cx="24468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n>
                  <a:solidFill>
                    <a:sysClr val="windowText" lastClr="000000"/>
                  </a:solidFill>
                </a:ln>
                <a:solidFill>
                  <a:srgbClr val="FFC000"/>
                </a:solidFill>
                <a:effectLst>
                  <a:glow rad="139700">
                    <a:schemeClr val="accent6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orky's" pitchFamily="2" charset="0"/>
              </a:rPr>
              <a:t>CREATED BY: CHICKEN TEAM</a:t>
            </a:r>
          </a:p>
        </p:txBody>
      </p:sp>
    </p:spTree>
    <p:extLst>
      <p:ext uri="{BB962C8B-B14F-4D97-AF65-F5344CB8AC3E}">
        <p14:creationId xmlns:p14="http://schemas.microsoft.com/office/powerpoint/2010/main" val="903869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>
        <p14:reveal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366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0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 l="-6000" r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Question">
            <a:extLst>
              <a:ext uri="{FF2B5EF4-FFF2-40B4-BE49-F238E27FC236}">
                <a16:creationId xmlns:a16="http://schemas.microsoft.com/office/drawing/2014/main" id="{B45ACAEA-BC5E-EE7D-FF90-2129FCAF3478}"/>
              </a:ext>
            </a:extLst>
          </p:cNvPr>
          <p:cNvSpPr/>
          <p:nvPr/>
        </p:nvSpPr>
        <p:spPr>
          <a:xfrm>
            <a:off x="428921" y="309852"/>
            <a:ext cx="4277802" cy="4523795"/>
          </a:xfrm>
          <a:prstGeom prst="roundRect">
            <a:avLst/>
          </a:prstGeom>
          <a:solidFill>
            <a:srgbClr val="FFC000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742950" indent="-742950" algn="ctr">
              <a:buAutoNum type="arabicPeriod"/>
            </a:pPr>
            <a:endParaRPr lang="en-US" sz="28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Porky's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B4659C2-0862-EDE6-8725-150BF1B01C1A}"/>
              </a:ext>
            </a:extLst>
          </p:cNvPr>
          <p:cNvSpPr txBox="1"/>
          <p:nvPr/>
        </p:nvSpPr>
        <p:spPr>
          <a:xfrm>
            <a:off x="1414517" y="565110"/>
            <a:ext cx="22780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VN" sz="2800">
                <a:latin typeface="Baloo" panose="03080902040302020200" pitchFamily="66" charset="77"/>
                <a:cs typeface="Baloo" panose="03080902040302020200" pitchFamily="66" charset="77"/>
              </a:rPr>
              <a:t>Plant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49F603C-1529-688A-8BAC-F66CD56883AA}"/>
              </a:ext>
            </a:extLst>
          </p:cNvPr>
          <p:cNvSpPr txBox="1"/>
          <p:nvPr/>
        </p:nvSpPr>
        <p:spPr>
          <a:xfrm>
            <a:off x="1428797" y="2865345"/>
            <a:ext cx="22780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VN" sz="2800">
                <a:latin typeface="Baloo" panose="03080902040302020200" pitchFamily="66" charset="77"/>
                <a:cs typeface="Baloo" panose="03080902040302020200" pitchFamily="66" charset="77"/>
              </a:rPr>
              <a:t>Freeze Pea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36A64DC-9425-E63A-92E4-679471241315}"/>
              </a:ext>
            </a:extLst>
          </p:cNvPr>
          <p:cNvSpPr txBox="1"/>
          <p:nvPr/>
        </p:nvSpPr>
        <p:spPr>
          <a:xfrm>
            <a:off x="1303629" y="3388565"/>
            <a:ext cx="252838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Wawati SC" pitchFamily="82" charset="-122"/>
                <a:ea typeface="Wawati SC" pitchFamily="82" charset="-122"/>
                <a:cs typeface="Baloo" panose="03080902040302020200" pitchFamily="66" charset="77"/>
              </a:rPr>
              <a:t>Attack on zombie: 25 HP</a:t>
            </a:r>
          </a:p>
          <a:p>
            <a:r>
              <a:rPr lang="en-US" sz="1400" b="1" dirty="0">
                <a:latin typeface="Wawati SC" pitchFamily="82" charset="-122"/>
                <a:ea typeface="Wawati SC" pitchFamily="82" charset="-122"/>
                <a:cs typeface="Baloo" panose="03080902040302020200" pitchFamily="66" charset="77"/>
              </a:rPr>
              <a:t>Cool Down: 0.5 second</a:t>
            </a:r>
          </a:p>
          <a:p>
            <a:r>
              <a:rPr lang="en-US" sz="1400" b="1" dirty="0">
                <a:latin typeface="Wawati SC" pitchFamily="82" charset="-122"/>
                <a:ea typeface="Wawati SC" pitchFamily="82" charset="-122"/>
                <a:cs typeface="Baloo" panose="03080902040302020200" pitchFamily="66" charset="77"/>
              </a:rPr>
              <a:t>Effect by attack: - 0.1s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382B762-7A2F-EB03-C0B3-A5860787EE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03362" y="1242066"/>
            <a:ext cx="2328913" cy="1417599"/>
          </a:xfrm>
          <a:prstGeom prst="rect">
            <a:avLst/>
          </a:prstGeom>
        </p:spPr>
      </p:pic>
      <p:pic>
        <p:nvPicPr>
          <p:cNvPr id="7" name="Không có tiêu đề">
            <a:hlinkClick r:id="" action="ppaction://media"/>
            <a:extLst>
              <a:ext uri="{FF2B5EF4-FFF2-40B4-BE49-F238E27FC236}">
                <a16:creationId xmlns:a16="http://schemas.microsoft.com/office/drawing/2014/main" id="{A8AA61D7-5662-09FA-55D6-5D947FA247D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325602" y="1681765"/>
            <a:ext cx="2870200" cy="1955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C1E7B9A-8C61-A053-CB6C-E30E96C9218A}"/>
              </a:ext>
            </a:extLst>
          </p:cNvPr>
          <p:cNvSpPr txBox="1"/>
          <p:nvPr/>
        </p:nvSpPr>
        <p:spPr>
          <a:xfrm>
            <a:off x="6697133" y="4826964"/>
            <a:ext cx="24468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n>
                  <a:solidFill>
                    <a:sysClr val="windowText" lastClr="000000"/>
                  </a:solidFill>
                </a:ln>
                <a:solidFill>
                  <a:srgbClr val="FFC000"/>
                </a:solidFill>
                <a:effectLst>
                  <a:glow rad="139700">
                    <a:schemeClr val="accent6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orky's" pitchFamily="2" charset="0"/>
              </a:rPr>
              <a:t>CREATED BY: CHICKEN TEAM</a:t>
            </a:r>
          </a:p>
        </p:txBody>
      </p:sp>
    </p:spTree>
    <p:extLst>
      <p:ext uri="{BB962C8B-B14F-4D97-AF65-F5344CB8AC3E}">
        <p14:creationId xmlns:p14="http://schemas.microsoft.com/office/powerpoint/2010/main" val="1066886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>
        <p14:reveal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78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6000" r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Question">
            <a:extLst>
              <a:ext uri="{FF2B5EF4-FFF2-40B4-BE49-F238E27FC236}">
                <a16:creationId xmlns:a16="http://schemas.microsoft.com/office/drawing/2014/main" id="{B45ACAEA-BC5E-EE7D-FF90-2129FCAF3478}"/>
              </a:ext>
            </a:extLst>
          </p:cNvPr>
          <p:cNvSpPr/>
          <p:nvPr/>
        </p:nvSpPr>
        <p:spPr>
          <a:xfrm>
            <a:off x="428921" y="309852"/>
            <a:ext cx="4277802" cy="4523795"/>
          </a:xfrm>
          <a:prstGeom prst="roundRect">
            <a:avLst/>
          </a:prstGeom>
          <a:solidFill>
            <a:srgbClr val="FFC000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742950" indent="-742950" algn="ctr">
              <a:buAutoNum type="arabicPeriod"/>
            </a:pPr>
            <a:endParaRPr lang="en-US" sz="28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Porky's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B4659C2-0862-EDE6-8725-150BF1B01C1A}"/>
              </a:ext>
            </a:extLst>
          </p:cNvPr>
          <p:cNvSpPr txBox="1"/>
          <p:nvPr/>
        </p:nvSpPr>
        <p:spPr>
          <a:xfrm>
            <a:off x="1414517" y="565110"/>
            <a:ext cx="22780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VN" sz="2800" b="1" dirty="0">
                <a:latin typeface="Baloo" panose="03080902040302020200" pitchFamily="66" charset="77"/>
                <a:cs typeface="Baloo" panose="03080902040302020200" pitchFamily="66" charset="77"/>
              </a:rPr>
              <a:t>Plant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89F6E1-78F9-F786-7F92-90953A4879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6395" y="1285109"/>
            <a:ext cx="1301563" cy="7922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821026E-148A-86FC-2C2B-B6DA54619A4E}"/>
              </a:ext>
            </a:extLst>
          </p:cNvPr>
          <p:cNvSpPr txBox="1"/>
          <p:nvPr/>
        </p:nvSpPr>
        <p:spPr>
          <a:xfrm>
            <a:off x="5514126" y="287012"/>
            <a:ext cx="2866445" cy="33855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VN" sz="1600">
                <a:solidFill>
                  <a:srgbClr val="FFFF00"/>
                </a:solidFill>
                <a:latin typeface="Baloo" panose="03080902040302020200" pitchFamily="66" charset="77"/>
                <a:cs typeface="Baloo" panose="03080902040302020200" pitchFamily="66" charset="77"/>
              </a:rPr>
              <a:t>Code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83F3222-E04F-1B25-B359-5FD8DD2401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92749" y="2630953"/>
            <a:ext cx="1301565" cy="7922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13EC5CA-3B50-22FA-83F2-36219AEB87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05301" y="1276639"/>
            <a:ext cx="1301564" cy="79225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6459699-694C-18D0-7549-DC2CAFCE77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55963" y="625566"/>
            <a:ext cx="3508874" cy="385839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4007360-F350-DA80-05D2-3F516A82369D}"/>
              </a:ext>
            </a:extLst>
          </p:cNvPr>
          <p:cNvSpPr txBox="1"/>
          <p:nvPr/>
        </p:nvSpPr>
        <p:spPr>
          <a:xfrm>
            <a:off x="6697133" y="4805698"/>
            <a:ext cx="24468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n>
                  <a:solidFill>
                    <a:sysClr val="windowText" lastClr="000000"/>
                  </a:solidFill>
                </a:ln>
                <a:solidFill>
                  <a:srgbClr val="FFC000"/>
                </a:solidFill>
                <a:effectLst>
                  <a:glow rad="139700">
                    <a:schemeClr val="accent6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orky's" pitchFamily="2" charset="0"/>
              </a:rPr>
              <a:t>CREATED BY: CHICKEN TEAM</a:t>
            </a:r>
          </a:p>
        </p:txBody>
      </p:sp>
    </p:spTree>
    <p:extLst>
      <p:ext uri="{BB962C8B-B14F-4D97-AF65-F5344CB8AC3E}">
        <p14:creationId xmlns:p14="http://schemas.microsoft.com/office/powerpoint/2010/main" val="1390537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>
        <p14:reveal/>
      </p:transition>
    </mc:Choice>
    <mc:Fallback xmlns="">
      <p:transition spd="slow" advClick="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6000" r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Question">
            <a:extLst>
              <a:ext uri="{FF2B5EF4-FFF2-40B4-BE49-F238E27FC236}">
                <a16:creationId xmlns:a16="http://schemas.microsoft.com/office/drawing/2014/main" id="{B45ACAEA-BC5E-EE7D-FF90-2129FCAF3478}"/>
              </a:ext>
            </a:extLst>
          </p:cNvPr>
          <p:cNvSpPr/>
          <p:nvPr/>
        </p:nvSpPr>
        <p:spPr>
          <a:xfrm>
            <a:off x="428921" y="309852"/>
            <a:ext cx="4277802" cy="4523795"/>
          </a:xfrm>
          <a:prstGeom prst="roundRect">
            <a:avLst/>
          </a:prstGeom>
          <a:solidFill>
            <a:srgbClr val="FFC000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742950" indent="-742950" algn="ctr">
              <a:buAutoNum type="arabicPeriod"/>
            </a:pPr>
            <a:endParaRPr lang="en-US" sz="28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Porky's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B4659C2-0862-EDE6-8725-150BF1B01C1A}"/>
              </a:ext>
            </a:extLst>
          </p:cNvPr>
          <p:cNvSpPr txBox="1"/>
          <p:nvPr/>
        </p:nvSpPr>
        <p:spPr>
          <a:xfrm>
            <a:off x="1414517" y="565110"/>
            <a:ext cx="22780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VN" sz="2800" b="1" dirty="0">
                <a:latin typeface="Baloo" panose="03080902040302020200" pitchFamily="66" charset="77"/>
                <a:cs typeface="Baloo" panose="03080902040302020200" pitchFamily="66" charset="77"/>
              </a:rPr>
              <a:t>Plant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89F6E1-78F9-F786-7F92-90953A4879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6395" y="1285109"/>
            <a:ext cx="1301563" cy="7922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821026E-148A-86FC-2C2B-B6DA54619A4E}"/>
              </a:ext>
            </a:extLst>
          </p:cNvPr>
          <p:cNvSpPr txBox="1"/>
          <p:nvPr/>
        </p:nvSpPr>
        <p:spPr>
          <a:xfrm>
            <a:off x="5514125" y="1342683"/>
            <a:ext cx="2866445" cy="33855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VN" sz="1600">
                <a:solidFill>
                  <a:srgbClr val="FFFF00"/>
                </a:solidFill>
                <a:latin typeface="Baloo" panose="03080902040302020200" pitchFamily="66" charset="77"/>
                <a:cs typeface="Baloo" panose="03080902040302020200" pitchFamily="66" charset="77"/>
              </a:rPr>
              <a:t>Code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83F3222-E04F-1B25-B359-5FD8DD2401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92749" y="2630953"/>
            <a:ext cx="1301565" cy="7922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13EC5CA-3B50-22FA-83F2-36219AEB87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05301" y="1276639"/>
            <a:ext cx="1301564" cy="79225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F581985-29EE-15C8-453B-052648568C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94674" y="1681237"/>
            <a:ext cx="3705348" cy="215174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B141198-E8E3-D44A-0A4B-9043D3D29E57}"/>
              </a:ext>
            </a:extLst>
          </p:cNvPr>
          <p:cNvSpPr txBox="1"/>
          <p:nvPr/>
        </p:nvSpPr>
        <p:spPr>
          <a:xfrm>
            <a:off x="6697133" y="4805698"/>
            <a:ext cx="24468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n>
                  <a:solidFill>
                    <a:sysClr val="windowText" lastClr="000000"/>
                  </a:solidFill>
                </a:ln>
                <a:solidFill>
                  <a:srgbClr val="FFC000"/>
                </a:solidFill>
                <a:effectLst>
                  <a:glow rad="139700">
                    <a:schemeClr val="accent6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orky's" pitchFamily="2" charset="0"/>
              </a:rPr>
              <a:t>CREATED BY: CHICKEN TEAM</a:t>
            </a:r>
          </a:p>
        </p:txBody>
      </p:sp>
    </p:spTree>
    <p:extLst>
      <p:ext uri="{BB962C8B-B14F-4D97-AF65-F5344CB8AC3E}">
        <p14:creationId xmlns:p14="http://schemas.microsoft.com/office/powerpoint/2010/main" val="1689535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>
        <p14:reveal/>
      </p:transition>
    </mc:Choice>
    <mc:Fallback xmlns="">
      <p:transition spd="slow" advClick="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6000" r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Question">
            <a:extLst>
              <a:ext uri="{FF2B5EF4-FFF2-40B4-BE49-F238E27FC236}">
                <a16:creationId xmlns:a16="http://schemas.microsoft.com/office/drawing/2014/main" id="{B45ACAEA-BC5E-EE7D-FF90-2129FCAF3478}"/>
              </a:ext>
            </a:extLst>
          </p:cNvPr>
          <p:cNvSpPr/>
          <p:nvPr/>
        </p:nvSpPr>
        <p:spPr>
          <a:xfrm>
            <a:off x="428921" y="309852"/>
            <a:ext cx="4277802" cy="4523795"/>
          </a:xfrm>
          <a:prstGeom prst="roundRect">
            <a:avLst/>
          </a:prstGeom>
          <a:solidFill>
            <a:srgbClr val="FFC000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742950" indent="-742950" algn="ctr">
              <a:buAutoNum type="arabicPeriod"/>
            </a:pPr>
            <a:endParaRPr lang="en-US" sz="28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Porky's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B4659C2-0862-EDE6-8725-150BF1B01C1A}"/>
              </a:ext>
            </a:extLst>
          </p:cNvPr>
          <p:cNvSpPr txBox="1"/>
          <p:nvPr/>
        </p:nvSpPr>
        <p:spPr>
          <a:xfrm>
            <a:off x="1414517" y="565110"/>
            <a:ext cx="22780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VN" sz="2800" b="1" dirty="0">
                <a:latin typeface="Baloo" panose="03080902040302020200" pitchFamily="66" charset="77"/>
                <a:cs typeface="Baloo" panose="03080902040302020200" pitchFamily="66" charset="77"/>
              </a:rPr>
              <a:t>Plant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89F6E1-78F9-F786-7F92-90953A4879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6395" y="1285109"/>
            <a:ext cx="1301563" cy="7922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821026E-148A-86FC-2C2B-B6DA54619A4E}"/>
              </a:ext>
            </a:extLst>
          </p:cNvPr>
          <p:cNvSpPr txBox="1"/>
          <p:nvPr/>
        </p:nvSpPr>
        <p:spPr>
          <a:xfrm>
            <a:off x="5577177" y="1396334"/>
            <a:ext cx="2866445" cy="33855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VN" sz="1600">
                <a:solidFill>
                  <a:srgbClr val="FFFF00"/>
                </a:solidFill>
                <a:latin typeface="Baloo" panose="03080902040302020200" pitchFamily="66" charset="77"/>
                <a:cs typeface="Baloo" panose="03080902040302020200" pitchFamily="66" charset="77"/>
              </a:rPr>
              <a:t>Code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83F3222-E04F-1B25-B359-5FD8DD2401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92749" y="2630953"/>
            <a:ext cx="1301565" cy="7922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13EC5CA-3B50-22FA-83F2-36219AEB87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05301" y="1276639"/>
            <a:ext cx="1301564" cy="7922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F74D817-527A-E4F3-BEF4-CD246F6D30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72755" y="1718131"/>
            <a:ext cx="3875290" cy="191384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381E825-C0F8-6E36-EFB2-6DA6D910EDC9}"/>
              </a:ext>
            </a:extLst>
          </p:cNvPr>
          <p:cNvSpPr txBox="1"/>
          <p:nvPr/>
        </p:nvSpPr>
        <p:spPr>
          <a:xfrm>
            <a:off x="6697133" y="4805698"/>
            <a:ext cx="24468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n>
                  <a:solidFill>
                    <a:sysClr val="windowText" lastClr="000000"/>
                  </a:solidFill>
                </a:ln>
                <a:solidFill>
                  <a:srgbClr val="FFC000"/>
                </a:solidFill>
                <a:effectLst>
                  <a:glow rad="139700">
                    <a:schemeClr val="accent6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orky's" pitchFamily="2" charset="0"/>
              </a:rPr>
              <a:t>CREATED BY: CHICKEN TEAM</a:t>
            </a:r>
          </a:p>
        </p:txBody>
      </p:sp>
    </p:spTree>
    <p:extLst>
      <p:ext uri="{BB962C8B-B14F-4D97-AF65-F5344CB8AC3E}">
        <p14:creationId xmlns:p14="http://schemas.microsoft.com/office/powerpoint/2010/main" val="1970976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>
        <p14:reveal/>
      </p:transition>
    </mc:Choice>
    <mc:Fallback xmlns="">
      <p:transition spd="slow" advClick="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6000" r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Question">
            <a:extLst>
              <a:ext uri="{FF2B5EF4-FFF2-40B4-BE49-F238E27FC236}">
                <a16:creationId xmlns:a16="http://schemas.microsoft.com/office/drawing/2014/main" id="{B45ACAEA-BC5E-EE7D-FF90-2129FCAF3478}"/>
              </a:ext>
            </a:extLst>
          </p:cNvPr>
          <p:cNvSpPr/>
          <p:nvPr/>
        </p:nvSpPr>
        <p:spPr>
          <a:xfrm>
            <a:off x="531875" y="565828"/>
            <a:ext cx="3481856" cy="4011844"/>
          </a:xfrm>
          <a:prstGeom prst="roundRect">
            <a:avLst/>
          </a:prstGeom>
          <a:solidFill>
            <a:srgbClr val="FFC000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742950" indent="-742950" algn="ctr">
              <a:buAutoNum type="arabicPeriod"/>
            </a:pPr>
            <a:endParaRPr lang="en-US" sz="28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Porky's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B4659C2-0862-EDE6-8725-150BF1B01C1A}"/>
              </a:ext>
            </a:extLst>
          </p:cNvPr>
          <p:cNvSpPr txBox="1"/>
          <p:nvPr/>
        </p:nvSpPr>
        <p:spPr>
          <a:xfrm>
            <a:off x="1041732" y="641068"/>
            <a:ext cx="22780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VN" sz="2800" b="1" dirty="0">
                <a:latin typeface="Baloo" panose="03080902040302020200" pitchFamily="66" charset="77"/>
                <a:cs typeface="Baloo" panose="03080902040302020200" pitchFamily="66" charset="77"/>
              </a:rPr>
              <a:t>Zombie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49F603C-1529-688A-8BAC-F66CD56883AA}"/>
              </a:ext>
            </a:extLst>
          </p:cNvPr>
          <p:cNvSpPr txBox="1"/>
          <p:nvPr/>
        </p:nvSpPr>
        <p:spPr>
          <a:xfrm>
            <a:off x="665446" y="2607164"/>
            <a:ext cx="30306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VN" sz="2800">
                <a:latin typeface="Baloo" panose="03080902040302020200" pitchFamily="66" charset="77"/>
                <a:cs typeface="Baloo" panose="03080902040302020200" pitchFamily="66" charset="77"/>
              </a:rPr>
              <a:t>Normal zombie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99864B9-8CA6-4A6C-5625-177CD8A62B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5018" y="1319332"/>
            <a:ext cx="951476" cy="1217004"/>
          </a:xfrm>
          <a:prstGeom prst="rect">
            <a:avLst/>
          </a:prstGeom>
        </p:spPr>
      </p:pic>
      <p:sp>
        <p:nvSpPr>
          <p:cNvPr id="14" name="Question">
            <a:extLst>
              <a:ext uri="{FF2B5EF4-FFF2-40B4-BE49-F238E27FC236}">
                <a16:creationId xmlns:a16="http://schemas.microsoft.com/office/drawing/2014/main" id="{4CA8CD29-0C5A-3DDD-7811-03D009185528}"/>
              </a:ext>
            </a:extLst>
          </p:cNvPr>
          <p:cNvSpPr/>
          <p:nvPr/>
        </p:nvSpPr>
        <p:spPr>
          <a:xfrm>
            <a:off x="5130270" y="565828"/>
            <a:ext cx="3481856" cy="4011844"/>
          </a:xfrm>
          <a:prstGeom prst="roundRect">
            <a:avLst/>
          </a:prstGeom>
          <a:solidFill>
            <a:srgbClr val="FFC000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742950" indent="-742950" algn="ctr">
              <a:buAutoNum type="arabicPeriod"/>
            </a:pPr>
            <a:endParaRPr lang="en-US" sz="28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Porky's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BD0E31-A007-A203-840A-46E13BA56DC7}"/>
              </a:ext>
            </a:extLst>
          </p:cNvPr>
          <p:cNvSpPr txBox="1"/>
          <p:nvPr/>
        </p:nvSpPr>
        <p:spPr>
          <a:xfrm>
            <a:off x="5732172" y="641068"/>
            <a:ext cx="22780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VN" sz="2800" b="1" dirty="0">
                <a:latin typeface="Baloo" panose="03080902040302020200" pitchFamily="66" charset="77"/>
                <a:cs typeface="Baloo" panose="03080902040302020200" pitchFamily="66" charset="77"/>
              </a:rPr>
              <a:t>Zombie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E33CE57-9FF8-B7AB-3819-3091135DCC2D}"/>
              </a:ext>
            </a:extLst>
          </p:cNvPr>
          <p:cNvSpPr txBox="1"/>
          <p:nvPr/>
        </p:nvSpPr>
        <p:spPr>
          <a:xfrm>
            <a:off x="5495090" y="2607164"/>
            <a:ext cx="30306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VN" sz="2800">
                <a:latin typeface="Baloo" panose="03080902040302020200" pitchFamily="66" charset="77"/>
                <a:cs typeface="Baloo" panose="03080902040302020200" pitchFamily="66" charset="77"/>
              </a:rPr>
              <a:t>Cone zombie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C027B62-2D58-E5D0-9DAB-EC89526CA849}"/>
              </a:ext>
            </a:extLst>
          </p:cNvPr>
          <p:cNvSpPr txBox="1"/>
          <p:nvPr/>
        </p:nvSpPr>
        <p:spPr>
          <a:xfrm>
            <a:off x="1304601" y="3298676"/>
            <a:ext cx="17523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Wawati SC" pitchFamily="82" charset="-122"/>
                <a:ea typeface="Wawati SC" pitchFamily="82" charset="-122"/>
                <a:cs typeface="Baloo" panose="03080902040302020200" pitchFamily="66" charset="77"/>
              </a:rPr>
              <a:t>Health: 150 HP</a:t>
            </a:r>
          </a:p>
          <a:p>
            <a:r>
              <a:rPr lang="en-US" sz="1600" b="1" dirty="0">
                <a:latin typeface="Wawati SC" pitchFamily="82" charset="-122"/>
                <a:ea typeface="Wawati SC" pitchFamily="82" charset="-122"/>
                <a:cs typeface="Baloo" panose="03080902040302020200" pitchFamily="66" charset="77"/>
              </a:rPr>
              <a:t>Speed: 4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23DF21F5-00D1-5B03-CC4E-BFB9348E6E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9178" y="1266701"/>
            <a:ext cx="1044039" cy="1305049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D25A5AFC-BEF7-27FB-D062-6D466894DF28}"/>
              </a:ext>
            </a:extLst>
          </p:cNvPr>
          <p:cNvSpPr txBox="1"/>
          <p:nvPr/>
        </p:nvSpPr>
        <p:spPr>
          <a:xfrm>
            <a:off x="6031472" y="3298676"/>
            <a:ext cx="18079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Wawati SC" pitchFamily="82" charset="-122"/>
                <a:ea typeface="Wawati SC" pitchFamily="82" charset="-122"/>
                <a:cs typeface="Baloo" panose="03080902040302020200" pitchFamily="66" charset="77"/>
              </a:rPr>
              <a:t>Health: 250 HP</a:t>
            </a:r>
          </a:p>
          <a:p>
            <a:r>
              <a:rPr lang="en-US" sz="1600" b="1" dirty="0">
                <a:latin typeface="Wawati SC" pitchFamily="82" charset="-122"/>
                <a:ea typeface="Wawati SC" pitchFamily="82" charset="-122"/>
                <a:cs typeface="Baloo" panose="03080902040302020200" pitchFamily="66" charset="77"/>
              </a:rPr>
              <a:t>Speed: 3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4D3EA65-E5B1-013C-D633-8A952229D0B1}"/>
              </a:ext>
            </a:extLst>
          </p:cNvPr>
          <p:cNvSpPr txBox="1"/>
          <p:nvPr/>
        </p:nvSpPr>
        <p:spPr>
          <a:xfrm>
            <a:off x="6697133" y="4805698"/>
            <a:ext cx="24468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n>
                  <a:solidFill>
                    <a:sysClr val="windowText" lastClr="000000"/>
                  </a:solidFill>
                </a:ln>
                <a:solidFill>
                  <a:srgbClr val="FFC000"/>
                </a:solidFill>
                <a:effectLst>
                  <a:glow rad="139700">
                    <a:schemeClr val="accent6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orky's" pitchFamily="2" charset="0"/>
              </a:rPr>
              <a:t>CREATED BY: CHICKEN TEAM</a:t>
            </a:r>
          </a:p>
        </p:txBody>
      </p:sp>
    </p:spTree>
    <p:extLst>
      <p:ext uri="{BB962C8B-B14F-4D97-AF65-F5344CB8AC3E}">
        <p14:creationId xmlns:p14="http://schemas.microsoft.com/office/powerpoint/2010/main" val="3613015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>
        <p14:reveal/>
      </p:transition>
    </mc:Choice>
    <mc:Fallback xmlns="">
      <p:transition spd="slow" advClick="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6000" r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Question">
            <a:extLst>
              <a:ext uri="{FF2B5EF4-FFF2-40B4-BE49-F238E27FC236}">
                <a16:creationId xmlns:a16="http://schemas.microsoft.com/office/drawing/2014/main" id="{B45ACAEA-BC5E-EE7D-FF90-2129FCAF3478}"/>
              </a:ext>
            </a:extLst>
          </p:cNvPr>
          <p:cNvSpPr/>
          <p:nvPr/>
        </p:nvSpPr>
        <p:spPr>
          <a:xfrm>
            <a:off x="531875" y="565828"/>
            <a:ext cx="3481856" cy="4011844"/>
          </a:xfrm>
          <a:prstGeom prst="roundRect">
            <a:avLst/>
          </a:prstGeom>
          <a:solidFill>
            <a:srgbClr val="FFC000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742950" indent="-742950" algn="ctr">
              <a:buAutoNum type="arabicPeriod"/>
            </a:pPr>
            <a:endParaRPr lang="en-US" sz="28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Porky's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B4659C2-0862-EDE6-8725-150BF1B01C1A}"/>
              </a:ext>
            </a:extLst>
          </p:cNvPr>
          <p:cNvSpPr txBox="1"/>
          <p:nvPr/>
        </p:nvSpPr>
        <p:spPr>
          <a:xfrm>
            <a:off x="1041732" y="641068"/>
            <a:ext cx="22780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VN" sz="2800" b="1" dirty="0">
                <a:latin typeface="Baloo" panose="03080902040302020200" pitchFamily="66" charset="77"/>
                <a:cs typeface="Baloo" panose="03080902040302020200" pitchFamily="66" charset="77"/>
              </a:rPr>
              <a:t>Zombie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49F603C-1529-688A-8BAC-F66CD56883AA}"/>
              </a:ext>
            </a:extLst>
          </p:cNvPr>
          <p:cNvSpPr txBox="1"/>
          <p:nvPr/>
        </p:nvSpPr>
        <p:spPr>
          <a:xfrm>
            <a:off x="665446" y="2607164"/>
            <a:ext cx="30306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VN" sz="2800">
                <a:latin typeface="Baloo" panose="03080902040302020200" pitchFamily="66" charset="77"/>
                <a:cs typeface="Baloo" panose="03080902040302020200" pitchFamily="66" charset="77"/>
              </a:rPr>
              <a:t>Boss zombie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956F28-DB93-93B9-5D53-1D438132DE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9926" y="1094155"/>
            <a:ext cx="1306360" cy="165013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447F787-55FA-7380-0AD6-BC976861D6BA}"/>
              </a:ext>
            </a:extLst>
          </p:cNvPr>
          <p:cNvSpPr txBox="1"/>
          <p:nvPr/>
        </p:nvSpPr>
        <p:spPr>
          <a:xfrm>
            <a:off x="1357661" y="3269252"/>
            <a:ext cx="18206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Wawati SC" pitchFamily="82" charset="-122"/>
                <a:ea typeface="Wawati SC" pitchFamily="82" charset="-122"/>
                <a:cs typeface="Baloo" panose="03080902040302020200" pitchFamily="66" charset="77"/>
              </a:rPr>
              <a:t>Health: 300 HP</a:t>
            </a:r>
          </a:p>
          <a:p>
            <a:r>
              <a:rPr lang="en-US" sz="1600" b="1" dirty="0">
                <a:latin typeface="Wawati SC" pitchFamily="82" charset="-122"/>
                <a:ea typeface="Wawati SC" pitchFamily="82" charset="-122"/>
                <a:cs typeface="Baloo" panose="03080902040302020200" pitchFamily="66" charset="77"/>
              </a:rPr>
              <a:t>Speed: 2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E31B03D-CEF3-066B-C6D6-A952333E9E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31925" y="1164288"/>
            <a:ext cx="4084594" cy="290078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869F305-F185-7C1A-E978-1ACA771017DB}"/>
              </a:ext>
            </a:extLst>
          </p:cNvPr>
          <p:cNvSpPr txBox="1"/>
          <p:nvPr/>
        </p:nvSpPr>
        <p:spPr>
          <a:xfrm>
            <a:off x="5235823" y="825734"/>
            <a:ext cx="2866445" cy="33855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VN" sz="1600">
                <a:solidFill>
                  <a:srgbClr val="FFFF00"/>
                </a:solidFill>
                <a:latin typeface="Baloo" panose="03080902040302020200" pitchFamily="66" charset="77"/>
                <a:cs typeface="Baloo" panose="03080902040302020200" pitchFamily="66" charset="77"/>
              </a:rPr>
              <a:t>Code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96D4C9-FD53-0DDC-18C3-F9E4AFD52724}"/>
              </a:ext>
            </a:extLst>
          </p:cNvPr>
          <p:cNvSpPr txBox="1"/>
          <p:nvPr/>
        </p:nvSpPr>
        <p:spPr>
          <a:xfrm>
            <a:off x="6697133" y="4805698"/>
            <a:ext cx="24468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n>
                  <a:solidFill>
                    <a:sysClr val="windowText" lastClr="000000"/>
                  </a:solidFill>
                </a:ln>
                <a:solidFill>
                  <a:srgbClr val="FFC000"/>
                </a:solidFill>
                <a:effectLst>
                  <a:glow rad="139700">
                    <a:schemeClr val="accent6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orky's" pitchFamily="2" charset="0"/>
              </a:rPr>
              <a:t>CREATED BY: CHICKEN TEAM</a:t>
            </a:r>
          </a:p>
        </p:txBody>
      </p:sp>
    </p:spTree>
    <p:extLst>
      <p:ext uri="{BB962C8B-B14F-4D97-AF65-F5344CB8AC3E}">
        <p14:creationId xmlns:p14="http://schemas.microsoft.com/office/powerpoint/2010/main" val="1308214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>
        <p14:reveal/>
      </p:transition>
    </mc:Choice>
    <mc:Fallback xmlns="">
      <p:transition spd="slow" advClick="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6000" r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Question">
            <a:extLst>
              <a:ext uri="{FF2B5EF4-FFF2-40B4-BE49-F238E27FC236}">
                <a16:creationId xmlns:a16="http://schemas.microsoft.com/office/drawing/2014/main" id="{B45ACAEA-BC5E-EE7D-FF90-2129FCAF3478}"/>
              </a:ext>
            </a:extLst>
          </p:cNvPr>
          <p:cNvSpPr/>
          <p:nvPr/>
        </p:nvSpPr>
        <p:spPr>
          <a:xfrm>
            <a:off x="531875" y="565828"/>
            <a:ext cx="3481856" cy="4011844"/>
          </a:xfrm>
          <a:prstGeom prst="roundRect">
            <a:avLst/>
          </a:prstGeom>
          <a:solidFill>
            <a:srgbClr val="FFC000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742950" indent="-742950" algn="ctr">
              <a:buAutoNum type="arabicPeriod"/>
            </a:pPr>
            <a:endParaRPr lang="en-US" sz="28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Porky's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B4659C2-0862-EDE6-8725-150BF1B01C1A}"/>
              </a:ext>
            </a:extLst>
          </p:cNvPr>
          <p:cNvSpPr txBox="1"/>
          <p:nvPr/>
        </p:nvSpPr>
        <p:spPr>
          <a:xfrm>
            <a:off x="1041732" y="641068"/>
            <a:ext cx="22780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VN" sz="2800" b="1" dirty="0">
                <a:latin typeface="Baloo" panose="03080902040302020200" pitchFamily="66" charset="77"/>
                <a:cs typeface="Baloo" panose="03080902040302020200" pitchFamily="66" charset="77"/>
              </a:rPr>
              <a:t>Zombie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956F28-DB93-93B9-5D53-1D438132DE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7064" y="2571750"/>
            <a:ext cx="1587383" cy="20051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869F305-F185-7C1A-E978-1ACA771017DB}"/>
              </a:ext>
            </a:extLst>
          </p:cNvPr>
          <p:cNvSpPr txBox="1"/>
          <p:nvPr/>
        </p:nvSpPr>
        <p:spPr>
          <a:xfrm>
            <a:off x="5235823" y="825734"/>
            <a:ext cx="2866445" cy="33855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VN" sz="1600">
                <a:solidFill>
                  <a:srgbClr val="FFFF00"/>
                </a:solidFill>
                <a:latin typeface="Baloo" panose="03080902040302020200" pitchFamily="66" charset="77"/>
                <a:cs typeface="Baloo" panose="03080902040302020200" pitchFamily="66" charset="77"/>
              </a:rPr>
              <a:t>Code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55B4D71-E461-52F5-2A49-12478EBDE2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8253" y="1300028"/>
            <a:ext cx="1085750" cy="138875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11BEF94-AE5C-2673-1EF5-A66FD62BF6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05722" y="1164288"/>
            <a:ext cx="1222735" cy="15284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9C8C27C-4215-2F07-F70B-C295B2498C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83635" y="1164288"/>
            <a:ext cx="4170819" cy="282897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9B4FF9E-A6A8-381D-7BA2-4866E1390AD0}"/>
              </a:ext>
            </a:extLst>
          </p:cNvPr>
          <p:cNvSpPr txBox="1"/>
          <p:nvPr/>
        </p:nvSpPr>
        <p:spPr>
          <a:xfrm>
            <a:off x="6697133" y="4805698"/>
            <a:ext cx="24468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n>
                  <a:solidFill>
                    <a:sysClr val="windowText" lastClr="000000"/>
                  </a:solidFill>
                </a:ln>
                <a:solidFill>
                  <a:srgbClr val="FFC000"/>
                </a:solidFill>
                <a:effectLst>
                  <a:glow rad="139700">
                    <a:schemeClr val="accent6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orky's" pitchFamily="2" charset="0"/>
              </a:rPr>
              <a:t>CREATED BY: CHICKEN TEAM</a:t>
            </a:r>
          </a:p>
        </p:txBody>
      </p:sp>
    </p:spTree>
    <p:extLst>
      <p:ext uri="{BB962C8B-B14F-4D97-AF65-F5344CB8AC3E}">
        <p14:creationId xmlns:p14="http://schemas.microsoft.com/office/powerpoint/2010/main" val="3919680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>
        <p14:reveal/>
      </p:transition>
    </mc:Choice>
    <mc:Fallback xmlns="">
      <p:transition spd="slow" advClick="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6000" r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Question">
            <a:extLst>
              <a:ext uri="{FF2B5EF4-FFF2-40B4-BE49-F238E27FC236}">
                <a16:creationId xmlns:a16="http://schemas.microsoft.com/office/drawing/2014/main" id="{3A719CDF-D434-013D-842D-9C3E00603B04}"/>
              </a:ext>
            </a:extLst>
          </p:cNvPr>
          <p:cNvSpPr/>
          <p:nvPr/>
        </p:nvSpPr>
        <p:spPr>
          <a:xfrm>
            <a:off x="4965923" y="1055591"/>
            <a:ext cx="3025933" cy="3378709"/>
          </a:xfrm>
          <a:prstGeom prst="roundRect">
            <a:avLst/>
          </a:prstGeom>
          <a:solidFill>
            <a:srgbClr val="FFC000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742950" indent="-742950" algn="ctr">
              <a:buAutoNum type="arabicPeriod"/>
            </a:pPr>
            <a:endParaRPr lang="en-US" sz="28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Porky's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ECCAF4-2C87-8A56-FC1A-1D1BA80A7E12}"/>
              </a:ext>
            </a:extLst>
          </p:cNvPr>
          <p:cNvSpPr txBox="1"/>
          <p:nvPr/>
        </p:nvSpPr>
        <p:spPr>
          <a:xfrm>
            <a:off x="5465089" y="1124211"/>
            <a:ext cx="202759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VN" sz="3200" b="1" dirty="0">
                <a:latin typeface="Baloo" panose="03080902040302020200" pitchFamily="66" charset="77"/>
                <a:cs typeface="Baloo" panose="03080902040302020200" pitchFamily="66" charset="77"/>
              </a:rPr>
              <a:t>Other features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8069F0C-53CE-2BA2-31EB-992D53E74DCA}"/>
              </a:ext>
            </a:extLst>
          </p:cNvPr>
          <p:cNvSpPr txBox="1"/>
          <p:nvPr/>
        </p:nvSpPr>
        <p:spPr>
          <a:xfrm>
            <a:off x="841703" y="667286"/>
            <a:ext cx="2866445" cy="33855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VN" sz="1600">
                <a:solidFill>
                  <a:srgbClr val="FFFF00"/>
                </a:solidFill>
                <a:latin typeface="Baloo" panose="03080902040302020200" pitchFamily="66" charset="77"/>
                <a:cs typeface="Baloo" panose="03080902040302020200" pitchFamily="66" charset="77"/>
              </a:rPr>
              <a:t>Code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BE6A3C98-B122-68D3-8ACC-C324542C01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" y="1005840"/>
            <a:ext cx="4224675" cy="3378708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B0545C6B-A7D3-96B4-676E-6734A1B496D0}"/>
              </a:ext>
            </a:extLst>
          </p:cNvPr>
          <p:cNvSpPr txBox="1"/>
          <p:nvPr/>
        </p:nvSpPr>
        <p:spPr>
          <a:xfrm>
            <a:off x="1714240" y="1759681"/>
            <a:ext cx="39351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rgbClr val="FFFF00"/>
                </a:solidFill>
                <a:latin typeface="Wawati SC" pitchFamily="82" charset="-122"/>
                <a:ea typeface="Wawati SC" pitchFamily="82" charset="-122"/>
                <a:cs typeface="Baloo" panose="03080902040302020200" pitchFamily="66" charset="77"/>
              </a:rPr>
              <a:t>FPS counter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F2EFD97-D389-A288-011E-5A7FA1CCA287}"/>
              </a:ext>
            </a:extLst>
          </p:cNvPr>
          <p:cNvSpPr txBox="1"/>
          <p:nvPr/>
        </p:nvSpPr>
        <p:spPr>
          <a:xfrm>
            <a:off x="1740580" y="2513522"/>
            <a:ext cx="39351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rgbClr val="FFFF00"/>
                </a:solidFill>
                <a:latin typeface="Wawati SC" pitchFamily="82" charset="-122"/>
                <a:ea typeface="Wawati SC" pitchFamily="82" charset="-122"/>
                <a:cs typeface="Baloo" panose="03080902040302020200" pitchFamily="66" charset="77"/>
              </a:rPr>
              <a:t>UPS counter</a:t>
            </a:r>
          </a:p>
        </p:txBody>
      </p:sp>
      <p:sp>
        <p:nvSpPr>
          <p:cNvPr id="30" name="Frame 29">
            <a:extLst>
              <a:ext uri="{FF2B5EF4-FFF2-40B4-BE49-F238E27FC236}">
                <a16:creationId xmlns:a16="http://schemas.microsoft.com/office/drawing/2014/main" id="{DBB8352E-8C34-DA93-684C-61A8BA646C03}"/>
              </a:ext>
            </a:extLst>
          </p:cNvPr>
          <p:cNvSpPr/>
          <p:nvPr/>
        </p:nvSpPr>
        <p:spPr>
          <a:xfrm>
            <a:off x="456465" y="1615229"/>
            <a:ext cx="2497124" cy="640081"/>
          </a:xfrm>
          <a:prstGeom prst="frame">
            <a:avLst>
              <a:gd name="adj1" fmla="val 182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>
              <a:solidFill>
                <a:schemeClr val="tx1"/>
              </a:solidFill>
            </a:endParaRPr>
          </a:p>
        </p:txBody>
      </p:sp>
      <p:sp>
        <p:nvSpPr>
          <p:cNvPr id="31" name="Frame 30">
            <a:extLst>
              <a:ext uri="{FF2B5EF4-FFF2-40B4-BE49-F238E27FC236}">
                <a16:creationId xmlns:a16="http://schemas.microsoft.com/office/drawing/2014/main" id="{1C178DE7-2DBE-36F2-3213-C2DD793BD140}"/>
              </a:ext>
            </a:extLst>
          </p:cNvPr>
          <p:cNvSpPr/>
          <p:nvPr/>
        </p:nvSpPr>
        <p:spPr>
          <a:xfrm>
            <a:off x="465532" y="2368296"/>
            <a:ext cx="2497124" cy="640080"/>
          </a:xfrm>
          <a:prstGeom prst="frame">
            <a:avLst>
              <a:gd name="adj1" fmla="val 182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>
              <a:solidFill>
                <a:schemeClr val="tx1"/>
              </a:solidFill>
            </a:endParaRPr>
          </a:p>
        </p:txBody>
      </p:sp>
      <p:sp>
        <p:nvSpPr>
          <p:cNvPr id="32" name="Frame 31">
            <a:extLst>
              <a:ext uri="{FF2B5EF4-FFF2-40B4-BE49-F238E27FC236}">
                <a16:creationId xmlns:a16="http://schemas.microsoft.com/office/drawing/2014/main" id="{E9DE37A5-3657-6271-6497-D1BDF32ADA3D}"/>
              </a:ext>
            </a:extLst>
          </p:cNvPr>
          <p:cNvSpPr/>
          <p:nvPr/>
        </p:nvSpPr>
        <p:spPr>
          <a:xfrm>
            <a:off x="465531" y="3121362"/>
            <a:ext cx="3923735" cy="1016298"/>
          </a:xfrm>
          <a:prstGeom prst="frame">
            <a:avLst>
              <a:gd name="adj1" fmla="val 182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628EB0-BEE8-94AA-595F-4C654CE6CE8D}"/>
              </a:ext>
            </a:extLst>
          </p:cNvPr>
          <p:cNvSpPr txBox="1"/>
          <p:nvPr/>
        </p:nvSpPr>
        <p:spPr>
          <a:xfrm>
            <a:off x="5230369" y="2868874"/>
            <a:ext cx="24706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latin typeface="Wawati SC" pitchFamily="82" charset="-122"/>
                <a:ea typeface="Wawati SC" pitchFamily="82" charset="-122"/>
                <a:cs typeface="Baloo" panose="03080902040302020200" pitchFamily="66" charset="77"/>
              </a:rPr>
              <a:t>Show the value of FPS UPS and playing time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B3E33A-C417-1715-9686-7AF1241C5187}"/>
              </a:ext>
            </a:extLst>
          </p:cNvPr>
          <p:cNvSpPr txBox="1"/>
          <p:nvPr/>
        </p:nvSpPr>
        <p:spPr>
          <a:xfrm>
            <a:off x="6697133" y="4805698"/>
            <a:ext cx="24468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n>
                  <a:solidFill>
                    <a:sysClr val="windowText" lastClr="000000"/>
                  </a:solidFill>
                </a:ln>
                <a:solidFill>
                  <a:srgbClr val="FFC000"/>
                </a:solidFill>
                <a:effectLst>
                  <a:glow rad="139700">
                    <a:schemeClr val="accent6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orky's" pitchFamily="2" charset="0"/>
              </a:rPr>
              <a:t>CREATED BY: CHICKEN TEAM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3C7C2AA-548D-D2F4-2053-EF080C3DDD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6179" y="2231786"/>
            <a:ext cx="2878988" cy="563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9262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>
        <p14:reveal/>
      </p:transition>
    </mc:Choice>
    <mc:Fallback xmlns="">
      <p:transition spd="slow" advClick="0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6000" r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Question">
            <a:extLst>
              <a:ext uri="{FF2B5EF4-FFF2-40B4-BE49-F238E27FC236}">
                <a16:creationId xmlns:a16="http://schemas.microsoft.com/office/drawing/2014/main" id="{3A719CDF-D434-013D-842D-9C3E00603B04}"/>
              </a:ext>
            </a:extLst>
          </p:cNvPr>
          <p:cNvSpPr/>
          <p:nvPr/>
        </p:nvSpPr>
        <p:spPr>
          <a:xfrm>
            <a:off x="5241571" y="774683"/>
            <a:ext cx="3182112" cy="3799858"/>
          </a:xfrm>
          <a:prstGeom prst="roundRect">
            <a:avLst/>
          </a:prstGeom>
          <a:solidFill>
            <a:srgbClr val="FFC000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742950" indent="-742950" algn="ctr">
              <a:buAutoNum type="arabicPeriod"/>
            </a:pPr>
            <a:endParaRPr lang="en-US" sz="28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Porky's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ECCAF4-2C87-8A56-FC1A-1D1BA80A7E12}"/>
              </a:ext>
            </a:extLst>
          </p:cNvPr>
          <p:cNvSpPr txBox="1"/>
          <p:nvPr/>
        </p:nvSpPr>
        <p:spPr>
          <a:xfrm>
            <a:off x="5766501" y="844593"/>
            <a:ext cx="21322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VN" sz="2000" b="1" dirty="0">
                <a:latin typeface="Baloo" panose="03080902040302020200" pitchFamily="66" charset="77"/>
                <a:cs typeface="Baloo" panose="03080902040302020200" pitchFamily="66" charset="77"/>
              </a:rPr>
              <a:t>Other features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8069F0C-53CE-2BA2-31EB-992D53E74DCA}"/>
              </a:ext>
            </a:extLst>
          </p:cNvPr>
          <p:cNvSpPr txBox="1"/>
          <p:nvPr/>
        </p:nvSpPr>
        <p:spPr>
          <a:xfrm>
            <a:off x="1226359" y="834386"/>
            <a:ext cx="2866445" cy="33855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VN" sz="1600">
                <a:solidFill>
                  <a:srgbClr val="FFFF00"/>
                </a:solidFill>
                <a:latin typeface="Baloo" panose="03080902040302020200" pitchFamily="66" charset="77"/>
                <a:cs typeface="Baloo" panose="03080902040302020200" pitchFamily="66" charset="77"/>
              </a:rPr>
              <a:t>Code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BC7D40B-F084-1C79-7480-445E3DBF52DA}"/>
              </a:ext>
            </a:extLst>
          </p:cNvPr>
          <p:cNvSpPr txBox="1"/>
          <p:nvPr/>
        </p:nvSpPr>
        <p:spPr>
          <a:xfrm>
            <a:off x="5589701" y="3537820"/>
            <a:ext cx="24858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latin typeface="Wawati SC" pitchFamily="82" charset="-122"/>
                <a:ea typeface="Wawati SC" pitchFamily="82" charset="-122"/>
                <a:cs typeface="Baloo" panose="03080902040302020200" pitchFamily="66" charset="77"/>
              </a:rPr>
              <a:t>Effect and rules to end the game when killing all zombies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B1F017D1-9F61-6914-3902-9416594B7B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127" y="1172940"/>
            <a:ext cx="4868911" cy="3136174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F8DEF2CB-F4BF-C148-990D-E512C73FDE51}"/>
              </a:ext>
            </a:extLst>
          </p:cNvPr>
          <p:cNvSpPr txBox="1"/>
          <p:nvPr/>
        </p:nvSpPr>
        <p:spPr>
          <a:xfrm>
            <a:off x="6697133" y="4805698"/>
            <a:ext cx="24468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n>
                  <a:solidFill>
                    <a:sysClr val="windowText" lastClr="000000"/>
                  </a:solidFill>
                </a:ln>
                <a:solidFill>
                  <a:srgbClr val="FFC000"/>
                </a:solidFill>
                <a:effectLst>
                  <a:glow rad="139700">
                    <a:schemeClr val="accent6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orky's" pitchFamily="2" charset="0"/>
              </a:rPr>
              <a:t>CREATED BY: CHICKEN TEAM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C60E33F-742D-875F-BE86-56CFB6B8EA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0599" y="1411474"/>
            <a:ext cx="2624051" cy="2010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6488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>
        <p14:reveal/>
      </p:transition>
    </mc:Choice>
    <mc:Fallback xmlns="">
      <p:transition spd="slow" advClick="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Image result for press start png">
            <a:extLst>
              <a:ext uri="{FF2B5EF4-FFF2-40B4-BE49-F238E27FC236}">
                <a16:creationId xmlns:a16="http://schemas.microsoft.com/office/drawing/2014/main" id="{9D5FC8CD-5E66-2D4A-BFF1-14D8EFD47B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9739" y="2034540"/>
            <a:ext cx="0" cy="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zombies.mp3" descr="zombies.mp3">
            <a:hlinkClick r:id="" action="ppaction://media"/>
            <a:extLst>
              <a:ext uri="{FF2B5EF4-FFF2-40B4-BE49-F238E27FC236}">
                <a16:creationId xmlns:a16="http://schemas.microsoft.com/office/drawing/2014/main" id="{0FC885BA-AE2B-D24A-A484-E704EE60F33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0" y="-3564890"/>
            <a:ext cx="812800" cy="812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2E6C34C-35DD-D3FA-011D-D40CC070C9AF}"/>
              </a:ext>
            </a:extLst>
          </p:cNvPr>
          <p:cNvSpPr txBox="1"/>
          <p:nvPr/>
        </p:nvSpPr>
        <p:spPr>
          <a:xfrm>
            <a:off x="6697133" y="4805698"/>
            <a:ext cx="24468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n>
                  <a:solidFill>
                    <a:sysClr val="windowText" lastClr="000000"/>
                  </a:solidFill>
                </a:ln>
                <a:solidFill>
                  <a:srgbClr val="FFC000"/>
                </a:solidFill>
                <a:effectLst>
                  <a:glow rad="139700">
                    <a:schemeClr val="accent6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orky's" pitchFamily="2" charset="0"/>
              </a:rPr>
              <a:t>CREATED BY: CHICKEN TEAM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3597E180-0501-4F96-F146-6D840B93B8FB}"/>
              </a:ext>
            </a:extLst>
          </p:cNvPr>
          <p:cNvSpPr/>
          <p:nvPr/>
        </p:nvSpPr>
        <p:spPr>
          <a:xfrm>
            <a:off x="705553" y="567098"/>
            <a:ext cx="7605672" cy="4009301"/>
          </a:xfrm>
          <a:prstGeom prst="roundRect">
            <a:avLst/>
          </a:prstGeom>
          <a:solidFill>
            <a:schemeClr val="tx1">
              <a:lumMod val="75000"/>
              <a:lumOff val="25000"/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/>
              </a:solidFill>
              <a:latin typeface="Baloo" panose="03080902040302020200" pitchFamily="66" charset="77"/>
              <a:cs typeface="Baloo" panose="03080902040302020200" pitchFamily="66" charset="77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7AF818B-9F31-67AE-E435-E998F460D0A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3246681" y="1714838"/>
            <a:ext cx="2523415" cy="171381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8581D61C-982D-2814-EF13-C5911A95AFD0}"/>
              </a:ext>
            </a:extLst>
          </p:cNvPr>
          <p:cNvSpPr txBox="1"/>
          <p:nvPr/>
        </p:nvSpPr>
        <p:spPr>
          <a:xfrm>
            <a:off x="2285999" y="676944"/>
            <a:ext cx="4572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solidFill>
                  <a:srgbClr val="FFFF00"/>
                </a:solidFill>
                <a:latin typeface="Baloo" panose="03080902040302020200" pitchFamily="66" charset="77"/>
                <a:cs typeface="Baloo" panose="03080902040302020200" pitchFamily="66" charset="77"/>
              </a:rPr>
              <a:t>MEMBER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D4F7896-E7A2-668E-CEE8-839F93F24FD5}"/>
              </a:ext>
            </a:extLst>
          </p:cNvPr>
          <p:cNvSpPr txBox="1"/>
          <p:nvPr/>
        </p:nvSpPr>
        <p:spPr>
          <a:xfrm>
            <a:off x="3555300" y="3710141"/>
            <a:ext cx="190617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rgbClr val="FFFF00"/>
                </a:solidFill>
                <a:latin typeface="Baloo" panose="03080902040302020200" pitchFamily="66" charset="77"/>
                <a:cs typeface="Baloo" panose="03080902040302020200" pitchFamily="66" charset="77"/>
              </a:rPr>
              <a:t>Võ Minh Khang</a:t>
            </a:r>
          </a:p>
          <a:p>
            <a:pPr algn="ctr"/>
            <a:r>
              <a:rPr lang="en-US" sz="1600" b="1" dirty="0">
                <a:solidFill>
                  <a:srgbClr val="FFFF00"/>
                </a:solidFill>
                <a:latin typeface="Baloo" panose="03080902040302020200" pitchFamily="66" charset="77"/>
                <a:cs typeface="Baloo" panose="03080902040302020200" pitchFamily="66" charset="77"/>
              </a:rPr>
              <a:t>ITCSIU21136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B6D7C86-5158-C348-5821-047C45B09E0B}"/>
              </a:ext>
            </a:extLst>
          </p:cNvPr>
          <p:cNvSpPr txBox="1"/>
          <p:nvPr/>
        </p:nvSpPr>
        <p:spPr>
          <a:xfrm>
            <a:off x="924085" y="2007225"/>
            <a:ext cx="222365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rgbClr val="FFFF00"/>
                </a:solidFill>
                <a:latin typeface="Baloo" panose="03080902040302020200" pitchFamily="66" charset="77"/>
                <a:cs typeface="Baloo" panose="03080902040302020200" pitchFamily="66" charset="77"/>
              </a:rPr>
              <a:t>Nguyễn Hoàng Gia Ân</a:t>
            </a:r>
          </a:p>
          <a:p>
            <a:pPr algn="ctr"/>
            <a:r>
              <a:rPr lang="en-US" sz="1600" b="1" dirty="0">
                <a:solidFill>
                  <a:srgbClr val="FFFF00"/>
                </a:solidFill>
                <a:latin typeface="Baloo" panose="03080902040302020200" pitchFamily="66" charset="77"/>
                <a:cs typeface="Baloo" panose="03080902040302020200" pitchFamily="66" charset="77"/>
              </a:rPr>
              <a:t>ITCSIU21161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30D3C61-A3FA-E004-507B-19FF5A7F4C9A}"/>
              </a:ext>
            </a:extLst>
          </p:cNvPr>
          <p:cNvSpPr txBox="1"/>
          <p:nvPr/>
        </p:nvSpPr>
        <p:spPr>
          <a:xfrm>
            <a:off x="5869039" y="1984328"/>
            <a:ext cx="234324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rgbClr val="FFFF00"/>
                </a:solidFill>
                <a:latin typeface="Baloo" panose="03080902040302020200" pitchFamily="66" charset="77"/>
                <a:cs typeface="Baloo" panose="03080902040302020200" pitchFamily="66" charset="77"/>
              </a:rPr>
              <a:t>Nguyễn Trọng Nguyên</a:t>
            </a:r>
          </a:p>
          <a:p>
            <a:pPr algn="ctr"/>
            <a:r>
              <a:rPr lang="en-US" sz="1600" b="1" dirty="0">
                <a:solidFill>
                  <a:srgbClr val="FFFF00"/>
                </a:solidFill>
                <a:latin typeface="Baloo" panose="03080902040302020200" pitchFamily="66" charset="77"/>
                <a:cs typeface="Baloo" panose="03080902040302020200" pitchFamily="66" charset="77"/>
              </a:rPr>
              <a:t>ITITIU21236</a:t>
            </a:r>
          </a:p>
        </p:txBody>
      </p:sp>
    </p:spTree>
    <p:extLst>
      <p:ext uri="{BB962C8B-B14F-4D97-AF65-F5344CB8AC3E}">
        <p14:creationId xmlns:p14="http://schemas.microsoft.com/office/powerpoint/2010/main" val="3096445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>
        <p14:reveal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0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6000" r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Question">
            <a:extLst>
              <a:ext uri="{FF2B5EF4-FFF2-40B4-BE49-F238E27FC236}">
                <a16:creationId xmlns:a16="http://schemas.microsoft.com/office/drawing/2014/main" id="{3A719CDF-D434-013D-842D-9C3E00603B04}"/>
              </a:ext>
            </a:extLst>
          </p:cNvPr>
          <p:cNvSpPr/>
          <p:nvPr/>
        </p:nvSpPr>
        <p:spPr>
          <a:xfrm>
            <a:off x="5241571" y="774683"/>
            <a:ext cx="3182112" cy="3799858"/>
          </a:xfrm>
          <a:prstGeom prst="roundRect">
            <a:avLst/>
          </a:prstGeom>
          <a:solidFill>
            <a:srgbClr val="FFC000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742950" indent="-742950" algn="ctr">
              <a:buAutoNum type="arabicPeriod"/>
            </a:pPr>
            <a:endParaRPr lang="en-US" sz="28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Porky's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ECCAF4-2C87-8A56-FC1A-1D1BA80A7E12}"/>
              </a:ext>
            </a:extLst>
          </p:cNvPr>
          <p:cNvSpPr txBox="1"/>
          <p:nvPr/>
        </p:nvSpPr>
        <p:spPr>
          <a:xfrm>
            <a:off x="5766501" y="844593"/>
            <a:ext cx="21322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VN" sz="2000">
                <a:latin typeface="Baloo" panose="03080902040302020200" pitchFamily="66" charset="77"/>
                <a:cs typeface="Baloo" panose="03080902040302020200" pitchFamily="66" charset="77"/>
              </a:rPr>
              <a:t>Other features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8069F0C-53CE-2BA2-31EB-992D53E74DCA}"/>
              </a:ext>
            </a:extLst>
          </p:cNvPr>
          <p:cNvSpPr txBox="1"/>
          <p:nvPr/>
        </p:nvSpPr>
        <p:spPr>
          <a:xfrm>
            <a:off x="1357046" y="1499668"/>
            <a:ext cx="2866445" cy="33855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VN" sz="1600">
                <a:solidFill>
                  <a:srgbClr val="FFFF00"/>
                </a:solidFill>
                <a:latin typeface="Baloo" panose="03080902040302020200" pitchFamily="66" charset="77"/>
                <a:cs typeface="Baloo" panose="03080902040302020200" pitchFamily="66" charset="77"/>
              </a:rPr>
              <a:t>Code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BC7D40B-F084-1C79-7480-445E3DBF52DA}"/>
              </a:ext>
            </a:extLst>
          </p:cNvPr>
          <p:cNvSpPr txBox="1"/>
          <p:nvPr/>
        </p:nvSpPr>
        <p:spPr>
          <a:xfrm>
            <a:off x="5484746" y="3305277"/>
            <a:ext cx="27679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latin typeface="Wawati SC" pitchFamily="82" charset="-122"/>
                <a:ea typeface="Wawati SC" pitchFamily="82" charset="-122"/>
                <a:cs typeface="Baloo" panose="03080902040302020200" pitchFamily="66" charset="77"/>
              </a:rPr>
              <a:t>Effect and rules to end the game when zombies enter the house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06D414-D662-0457-24B7-688D333572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478" y="1838222"/>
            <a:ext cx="4483583" cy="146705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57A66EE-73A0-25FD-11AA-88DCE202AEAD}"/>
              </a:ext>
            </a:extLst>
          </p:cNvPr>
          <p:cNvSpPr txBox="1"/>
          <p:nvPr/>
        </p:nvSpPr>
        <p:spPr>
          <a:xfrm>
            <a:off x="6697133" y="4805698"/>
            <a:ext cx="24468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n>
                  <a:solidFill>
                    <a:sysClr val="windowText" lastClr="000000"/>
                  </a:solidFill>
                </a:ln>
                <a:solidFill>
                  <a:srgbClr val="FFC000"/>
                </a:solidFill>
                <a:effectLst>
                  <a:glow rad="139700">
                    <a:schemeClr val="accent6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orky's" pitchFamily="2" charset="0"/>
              </a:rPr>
              <a:t>CREATED BY: CHICKEN TEAM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8202B4D-F772-28FA-A870-09A727FEFD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6732" y="1280335"/>
            <a:ext cx="2543944" cy="1911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5093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>
        <p14:reveal/>
      </p:transition>
    </mc:Choice>
    <mc:Fallback xmlns="">
      <p:transition spd="slow" advClick="0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6000" r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Question">
            <a:extLst>
              <a:ext uri="{FF2B5EF4-FFF2-40B4-BE49-F238E27FC236}">
                <a16:creationId xmlns:a16="http://schemas.microsoft.com/office/drawing/2014/main" id="{3A719CDF-D434-013D-842D-9C3E00603B04}"/>
              </a:ext>
            </a:extLst>
          </p:cNvPr>
          <p:cNvSpPr/>
          <p:nvPr/>
        </p:nvSpPr>
        <p:spPr>
          <a:xfrm>
            <a:off x="5241571" y="774683"/>
            <a:ext cx="3182112" cy="3799858"/>
          </a:xfrm>
          <a:prstGeom prst="roundRect">
            <a:avLst/>
          </a:prstGeom>
          <a:solidFill>
            <a:srgbClr val="FFC000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742950" indent="-742950" algn="ctr">
              <a:buAutoNum type="arabicPeriod"/>
            </a:pPr>
            <a:endParaRPr lang="en-US" sz="28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Porky's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ECCAF4-2C87-8A56-FC1A-1D1BA80A7E12}"/>
              </a:ext>
            </a:extLst>
          </p:cNvPr>
          <p:cNvSpPr txBox="1"/>
          <p:nvPr/>
        </p:nvSpPr>
        <p:spPr>
          <a:xfrm>
            <a:off x="5766501" y="844593"/>
            <a:ext cx="21322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VN" sz="2000" b="1" dirty="0">
                <a:latin typeface="Baloo" panose="03080902040302020200" pitchFamily="66" charset="77"/>
                <a:cs typeface="Baloo" panose="03080902040302020200" pitchFamily="66" charset="77"/>
              </a:rPr>
              <a:t>Other features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8069F0C-53CE-2BA2-31EB-992D53E74DCA}"/>
              </a:ext>
            </a:extLst>
          </p:cNvPr>
          <p:cNvSpPr txBox="1"/>
          <p:nvPr/>
        </p:nvSpPr>
        <p:spPr>
          <a:xfrm>
            <a:off x="1204369" y="1059195"/>
            <a:ext cx="2866445" cy="33855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VN" sz="1600">
                <a:solidFill>
                  <a:srgbClr val="FFFF00"/>
                </a:solidFill>
                <a:latin typeface="Baloo" panose="03080902040302020200" pitchFamily="66" charset="77"/>
                <a:cs typeface="Baloo" panose="03080902040302020200" pitchFamily="66" charset="77"/>
              </a:rPr>
              <a:t>Code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BC7D40B-F084-1C79-7480-445E3DBF52DA}"/>
              </a:ext>
            </a:extLst>
          </p:cNvPr>
          <p:cNvSpPr txBox="1"/>
          <p:nvPr/>
        </p:nvSpPr>
        <p:spPr>
          <a:xfrm>
            <a:off x="5448667" y="1791994"/>
            <a:ext cx="27679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latin typeface="Wawati SC" pitchFamily="82" charset="-122"/>
                <a:ea typeface="Wawati SC" pitchFamily="82" charset="-122"/>
                <a:cs typeface="Baloo" panose="03080902040302020200" pitchFamily="66" charset="77"/>
              </a:rPr>
              <a:t>Pause game button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7A66EE-73A0-25FD-11AA-88DCE202AEAD}"/>
              </a:ext>
            </a:extLst>
          </p:cNvPr>
          <p:cNvSpPr txBox="1"/>
          <p:nvPr/>
        </p:nvSpPr>
        <p:spPr>
          <a:xfrm>
            <a:off x="6697133" y="4805698"/>
            <a:ext cx="24468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n>
                  <a:solidFill>
                    <a:sysClr val="windowText" lastClr="000000"/>
                  </a:solidFill>
                </a:ln>
                <a:solidFill>
                  <a:srgbClr val="FFC000"/>
                </a:solidFill>
                <a:effectLst>
                  <a:glow rad="139700">
                    <a:schemeClr val="accent6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orky's" pitchFamily="2" charset="0"/>
              </a:rPr>
              <a:t>CREATED BY: CHICKEN TEAM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72E019A-4AFA-C26F-1A7C-F0806A6139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418" y="1396025"/>
            <a:ext cx="4930131" cy="274024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F807118-3C15-0658-8300-129614F6E1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5125" y="1244703"/>
            <a:ext cx="635000" cy="635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BC59230-CDE2-AD18-8D67-7092F0EDF8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76830" y="2279813"/>
            <a:ext cx="2399475" cy="191958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CC12349-9F39-DEA5-6884-44E0573171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74746" y="2571750"/>
            <a:ext cx="2003641" cy="1502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51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>
        <p14:reveal/>
      </p:transition>
    </mc:Choice>
    <mc:Fallback xmlns="">
      <p:transition spd="slow" advClick="0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6000" r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Question">
            <a:extLst>
              <a:ext uri="{FF2B5EF4-FFF2-40B4-BE49-F238E27FC236}">
                <a16:creationId xmlns:a16="http://schemas.microsoft.com/office/drawing/2014/main" id="{3A719CDF-D434-013D-842D-9C3E00603B04}"/>
              </a:ext>
            </a:extLst>
          </p:cNvPr>
          <p:cNvSpPr/>
          <p:nvPr/>
        </p:nvSpPr>
        <p:spPr>
          <a:xfrm>
            <a:off x="5241571" y="774683"/>
            <a:ext cx="3182112" cy="3799858"/>
          </a:xfrm>
          <a:prstGeom prst="roundRect">
            <a:avLst/>
          </a:prstGeom>
          <a:solidFill>
            <a:srgbClr val="FFC000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742950" indent="-742950" algn="ctr">
              <a:buAutoNum type="arabicPeriod"/>
            </a:pPr>
            <a:endParaRPr lang="en-US" sz="28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Porky's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ECCAF4-2C87-8A56-FC1A-1D1BA80A7E12}"/>
              </a:ext>
            </a:extLst>
          </p:cNvPr>
          <p:cNvSpPr txBox="1"/>
          <p:nvPr/>
        </p:nvSpPr>
        <p:spPr>
          <a:xfrm>
            <a:off x="5766501" y="844593"/>
            <a:ext cx="21322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VN" sz="2000" b="1" dirty="0">
                <a:latin typeface="Baloo" panose="03080902040302020200" pitchFamily="66" charset="77"/>
                <a:cs typeface="Baloo" panose="03080902040302020200" pitchFamily="66" charset="77"/>
              </a:rPr>
              <a:t>Other features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8069F0C-53CE-2BA2-31EB-992D53E74DCA}"/>
              </a:ext>
            </a:extLst>
          </p:cNvPr>
          <p:cNvSpPr txBox="1"/>
          <p:nvPr/>
        </p:nvSpPr>
        <p:spPr>
          <a:xfrm>
            <a:off x="1204367" y="1211022"/>
            <a:ext cx="2866445" cy="33855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VN" sz="1600">
                <a:solidFill>
                  <a:srgbClr val="FFFF00"/>
                </a:solidFill>
                <a:latin typeface="Baloo" panose="03080902040302020200" pitchFamily="66" charset="77"/>
                <a:cs typeface="Baloo" panose="03080902040302020200" pitchFamily="66" charset="77"/>
              </a:rPr>
              <a:t>Code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BC7D40B-F084-1C79-7480-445E3DBF52DA}"/>
              </a:ext>
            </a:extLst>
          </p:cNvPr>
          <p:cNvSpPr txBox="1"/>
          <p:nvPr/>
        </p:nvSpPr>
        <p:spPr>
          <a:xfrm>
            <a:off x="5448666" y="3448437"/>
            <a:ext cx="27679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latin typeface="Wawati SC" pitchFamily="82" charset="-122"/>
                <a:ea typeface="Wawati SC" pitchFamily="82" charset="-122"/>
                <a:cs typeface="Baloo" panose="03080902040302020200" pitchFamily="66" charset="77"/>
              </a:rPr>
              <a:t>Background Music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7A66EE-73A0-25FD-11AA-88DCE202AEAD}"/>
              </a:ext>
            </a:extLst>
          </p:cNvPr>
          <p:cNvSpPr txBox="1"/>
          <p:nvPr/>
        </p:nvSpPr>
        <p:spPr>
          <a:xfrm>
            <a:off x="6697133" y="4805698"/>
            <a:ext cx="24468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n>
                  <a:solidFill>
                    <a:sysClr val="windowText" lastClr="000000"/>
                  </a:solidFill>
                </a:ln>
                <a:solidFill>
                  <a:srgbClr val="FFC000"/>
                </a:solidFill>
                <a:effectLst>
                  <a:glow rad="139700">
                    <a:schemeClr val="accent6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orky's" pitchFamily="2" charset="0"/>
              </a:rPr>
              <a:t>CREATED BY: CHICKEN TEAM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233FB4D-936B-6D83-A245-91A5FD1362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871" y="1550415"/>
            <a:ext cx="4481439" cy="224839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8220CBE-2547-58A1-773C-A69EB743BB10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50000"/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5984456" y="1520946"/>
            <a:ext cx="1696334" cy="1696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32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>
        <p14:reveal/>
      </p:transition>
    </mc:Choice>
    <mc:Fallback xmlns="">
      <p:transition spd="slow" advClick="0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Question">
            <a:extLst>
              <a:ext uri="{FF2B5EF4-FFF2-40B4-BE49-F238E27FC236}">
                <a16:creationId xmlns:a16="http://schemas.microsoft.com/office/drawing/2014/main" id="{4D194DB2-F4A4-5FE1-38D0-FB72F99B5313}"/>
              </a:ext>
            </a:extLst>
          </p:cNvPr>
          <p:cNvSpPr/>
          <p:nvPr/>
        </p:nvSpPr>
        <p:spPr>
          <a:xfrm>
            <a:off x="1456660" y="148121"/>
            <a:ext cx="5720317" cy="4965354"/>
          </a:xfrm>
          <a:prstGeom prst="roundRect">
            <a:avLst/>
          </a:prstGeom>
          <a:solidFill>
            <a:srgbClr val="FFC000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742950" indent="-742950" algn="ctr">
              <a:buAutoNum type="arabicPeriod"/>
            </a:pPr>
            <a:endParaRPr lang="en-US" sz="28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Porky's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7548C4E-CAD7-C3F2-B41B-E2EF04414BE0}"/>
              </a:ext>
            </a:extLst>
          </p:cNvPr>
          <p:cNvSpPr txBox="1"/>
          <p:nvPr/>
        </p:nvSpPr>
        <p:spPr>
          <a:xfrm>
            <a:off x="3267781" y="157447"/>
            <a:ext cx="21322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VN" sz="2000">
                <a:latin typeface="Baloo" panose="03080902040302020200" pitchFamily="66" charset="77"/>
                <a:cs typeface="Baloo" panose="03080902040302020200" pitchFamily="66" charset="77"/>
              </a:rPr>
              <a:t>UML DIAGRAM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7D1557AB-D3C2-13A8-14D1-DC8983411F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2878" y="557557"/>
            <a:ext cx="4382055" cy="4343876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54E54191-FEC9-9DB2-BFE4-24EC9190E67F}"/>
              </a:ext>
            </a:extLst>
          </p:cNvPr>
          <p:cNvSpPr txBox="1"/>
          <p:nvPr/>
        </p:nvSpPr>
        <p:spPr>
          <a:xfrm>
            <a:off x="6697133" y="4805698"/>
            <a:ext cx="24468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n>
                  <a:solidFill>
                    <a:sysClr val="windowText" lastClr="000000"/>
                  </a:solidFill>
                </a:ln>
                <a:solidFill>
                  <a:srgbClr val="FFC000"/>
                </a:solidFill>
                <a:effectLst>
                  <a:glow rad="139700">
                    <a:schemeClr val="accent6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orky's" pitchFamily="2" charset="0"/>
              </a:rPr>
              <a:t>CREATED BY: CHICKEN TEAM</a:t>
            </a:r>
          </a:p>
        </p:txBody>
      </p:sp>
    </p:spTree>
    <p:extLst>
      <p:ext uri="{BB962C8B-B14F-4D97-AF65-F5344CB8AC3E}">
        <p14:creationId xmlns:p14="http://schemas.microsoft.com/office/powerpoint/2010/main" val="3596361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>
        <p14:reveal/>
      </p:transition>
    </mc:Choice>
    <mc:Fallback xmlns="">
      <p:transition spd="slow" advClick="0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9000" r="-5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10-Point Star 18">
            <a:extLst>
              <a:ext uri="{FF2B5EF4-FFF2-40B4-BE49-F238E27FC236}">
                <a16:creationId xmlns:a16="http://schemas.microsoft.com/office/drawing/2014/main" id="{4EE0B995-7B87-34D3-E7A0-B713A2BCED1F}"/>
              </a:ext>
            </a:extLst>
          </p:cNvPr>
          <p:cNvSpPr/>
          <p:nvPr/>
        </p:nvSpPr>
        <p:spPr>
          <a:xfrm>
            <a:off x="1626781" y="1067243"/>
            <a:ext cx="6783572" cy="3009014"/>
          </a:xfrm>
          <a:prstGeom prst="star10">
            <a:avLst/>
          </a:prstGeom>
          <a:solidFill>
            <a:srgbClr val="E5A9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1FF617-7033-32C4-4EB6-2FF59E94C037}"/>
              </a:ext>
            </a:extLst>
          </p:cNvPr>
          <p:cNvSpPr txBox="1"/>
          <p:nvPr/>
        </p:nvSpPr>
        <p:spPr>
          <a:xfrm>
            <a:off x="2506500" y="1910030"/>
            <a:ext cx="502413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VN" sz="4000" b="1">
                <a:latin typeface="Comic Sans MS" panose="030F0902030302020204" pitchFamily="66" charset="0"/>
                <a:ea typeface="Brush Script MT" panose="03060802040406070304" pitchFamily="66" charset="-122"/>
                <a:cs typeface="Modak" pitchFamily="2" charset="77"/>
              </a:rPr>
              <a:t>THANK YOU FOR </a:t>
            </a:r>
          </a:p>
          <a:p>
            <a:pPr algn="ctr"/>
            <a:r>
              <a:rPr lang="en-VN" sz="4000" b="1">
                <a:latin typeface="Comic Sans MS" panose="030F0902030302020204" pitchFamily="66" charset="0"/>
                <a:ea typeface="Brush Script MT" panose="03060802040406070304" pitchFamily="66" charset="-122"/>
                <a:cs typeface="Modak" pitchFamily="2" charset="77"/>
              </a:rPr>
              <a:t>YOUR ATTENTION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9591282-7B67-F733-DD58-E82A09AE1971}"/>
              </a:ext>
            </a:extLst>
          </p:cNvPr>
          <p:cNvSpPr txBox="1"/>
          <p:nvPr/>
        </p:nvSpPr>
        <p:spPr>
          <a:xfrm>
            <a:off x="6697133" y="4805698"/>
            <a:ext cx="24468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n>
                  <a:solidFill>
                    <a:sysClr val="windowText" lastClr="000000"/>
                  </a:solidFill>
                </a:ln>
                <a:solidFill>
                  <a:srgbClr val="FFC000"/>
                </a:solidFill>
                <a:effectLst>
                  <a:glow rad="139700">
                    <a:schemeClr val="accent6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orky's" pitchFamily="2" charset="0"/>
              </a:rPr>
              <a:t>CREATED BY: CHICKEN TEAM</a:t>
            </a:r>
          </a:p>
        </p:txBody>
      </p:sp>
    </p:spTree>
    <p:extLst>
      <p:ext uri="{BB962C8B-B14F-4D97-AF65-F5344CB8AC3E}">
        <p14:creationId xmlns:p14="http://schemas.microsoft.com/office/powerpoint/2010/main" val="514844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>
        <p14:reveal/>
      </p:transition>
    </mc:Choice>
    <mc:Fallback xmlns="">
      <p:transition spd="slow" advClick="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Question">
            <a:extLst>
              <a:ext uri="{FF2B5EF4-FFF2-40B4-BE49-F238E27FC236}">
                <a16:creationId xmlns:a16="http://schemas.microsoft.com/office/drawing/2014/main" id="{5DB6DD24-F9DB-022F-7ED8-AB9C1F06FFE0}"/>
              </a:ext>
            </a:extLst>
          </p:cNvPr>
          <p:cNvSpPr/>
          <p:nvPr/>
        </p:nvSpPr>
        <p:spPr>
          <a:xfrm>
            <a:off x="3697357" y="680577"/>
            <a:ext cx="4794637" cy="3772153"/>
          </a:xfrm>
          <a:prstGeom prst="roundRect">
            <a:avLst/>
          </a:prstGeom>
          <a:solidFill>
            <a:srgbClr val="FFC000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742950" indent="-742950" algn="ctr">
              <a:buAutoNum type="arabicPeriod"/>
            </a:pPr>
            <a:endParaRPr lang="en-US" sz="28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Porky's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8F19D84-B92B-BCFA-A807-09416D4E6E02}"/>
              </a:ext>
            </a:extLst>
          </p:cNvPr>
          <p:cNvSpPr txBox="1"/>
          <p:nvPr/>
        </p:nvSpPr>
        <p:spPr>
          <a:xfrm>
            <a:off x="4628985" y="1365725"/>
            <a:ext cx="22780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2800" b="1" dirty="0">
                <a:latin typeface="Baloo" panose="03080902040302020200" pitchFamily="66" charset="77"/>
                <a:cs typeface="Baloo" panose="03080902040302020200" pitchFamily="66" charset="77"/>
              </a:rPr>
              <a:t>Introduction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803AD25-129C-B07B-7245-423DEF583EED}"/>
              </a:ext>
            </a:extLst>
          </p:cNvPr>
          <p:cNvSpPr txBox="1"/>
          <p:nvPr/>
        </p:nvSpPr>
        <p:spPr>
          <a:xfrm>
            <a:off x="4628985" y="2310140"/>
            <a:ext cx="38630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2800" b="1" dirty="0">
                <a:latin typeface="Baloo" panose="03080902040302020200" pitchFamily="66" charset="77"/>
                <a:cs typeface="Baloo" panose="03080902040302020200" pitchFamily="66" charset="77"/>
              </a:rPr>
              <a:t>Character &amp; animation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3EF4250-12A0-44A3-6253-D520DBDE8471}"/>
              </a:ext>
            </a:extLst>
          </p:cNvPr>
          <p:cNvSpPr txBox="1"/>
          <p:nvPr/>
        </p:nvSpPr>
        <p:spPr>
          <a:xfrm>
            <a:off x="4628985" y="3163171"/>
            <a:ext cx="27789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2800" b="1" dirty="0">
                <a:latin typeface="Baloo" panose="03080902040302020200" pitchFamily="66" charset="77"/>
                <a:cs typeface="Baloo" panose="03080902040302020200" pitchFamily="66" charset="77"/>
              </a:rPr>
              <a:t>Other feartures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5FD28F5-3F68-A423-AB92-CBAA7C7E8F36}"/>
              </a:ext>
            </a:extLst>
          </p:cNvPr>
          <p:cNvSpPr/>
          <p:nvPr/>
        </p:nvSpPr>
        <p:spPr>
          <a:xfrm>
            <a:off x="4039263" y="1402595"/>
            <a:ext cx="437321" cy="43415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VN" sz="1600" b="1" dirty="0">
                <a:solidFill>
                  <a:srgbClr val="FFC000"/>
                </a:solidFill>
                <a:latin typeface="Baloo" panose="03080902040302020200" pitchFamily="66" charset="77"/>
                <a:cs typeface="Baloo" panose="03080902040302020200" pitchFamily="66" charset="77"/>
              </a:rPr>
              <a:t>1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F5A780F-B97B-FAF0-6190-857CC48F2A3E}"/>
              </a:ext>
            </a:extLst>
          </p:cNvPr>
          <p:cNvSpPr/>
          <p:nvPr/>
        </p:nvSpPr>
        <p:spPr>
          <a:xfrm>
            <a:off x="4039261" y="2349575"/>
            <a:ext cx="437321" cy="43415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VN" sz="1600" b="1" dirty="0">
                <a:solidFill>
                  <a:srgbClr val="FFC000"/>
                </a:solidFill>
                <a:latin typeface="Baloo" panose="03080902040302020200" pitchFamily="66" charset="77"/>
                <a:cs typeface="Baloo" panose="03080902040302020200" pitchFamily="66" charset="77"/>
              </a:rPr>
              <a:t>2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1E62DACC-3A06-E0E3-14B1-7B8EE88DCD5B}"/>
              </a:ext>
            </a:extLst>
          </p:cNvPr>
          <p:cNvSpPr/>
          <p:nvPr/>
        </p:nvSpPr>
        <p:spPr>
          <a:xfrm>
            <a:off x="4039261" y="3207703"/>
            <a:ext cx="437321" cy="43415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VN" sz="1600" b="1" dirty="0">
                <a:solidFill>
                  <a:srgbClr val="FFC000"/>
                </a:solidFill>
                <a:latin typeface="Baloo" panose="03080902040302020200" pitchFamily="66" charset="77"/>
                <a:cs typeface="Baloo" panose="03080902040302020200" pitchFamily="66" charset="77"/>
              </a:rPr>
              <a:t>3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8C0ABDF-8E6E-CAA6-27D7-64E625500042}"/>
              </a:ext>
            </a:extLst>
          </p:cNvPr>
          <p:cNvSpPr txBox="1"/>
          <p:nvPr/>
        </p:nvSpPr>
        <p:spPr>
          <a:xfrm>
            <a:off x="6697133" y="4805698"/>
            <a:ext cx="24468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n>
                  <a:solidFill>
                    <a:sysClr val="windowText" lastClr="000000"/>
                  </a:solidFill>
                </a:ln>
                <a:solidFill>
                  <a:srgbClr val="FFC000"/>
                </a:solidFill>
                <a:effectLst>
                  <a:glow rad="139700">
                    <a:schemeClr val="accent6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orky's" pitchFamily="2" charset="0"/>
              </a:rPr>
              <a:t>CREATED BY: CHICKEN TEAM</a:t>
            </a:r>
          </a:p>
        </p:txBody>
      </p:sp>
    </p:spTree>
    <p:extLst>
      <p:ext uri="{BB962C8B-B14F-4D97-AF65-F5344CB8AC3E}">
        <p14:creationId xmlns:p14="http://schemas.microsoft.com/office/powerpoint/2010/main" val="3931733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 l="-6000" r="-5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Electric Shock Zap.mp3" descr="Electric Shock Zap.mp3">
            <a:hlinkClick r:id="" action="ppaction://media"/>
            <a:extLst>
              <a:ext uri="{FF2B5EF4-FFF2-40B4-BE49-F238E27FC236}">
                <a16:creationId xmlns:a16="http://schemas.microsoft.com/office/drawing/2014/main" id="{79E67E6D-647E-7F46-83DC-06BA4706446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-2733062" y="-3166328"/>
            <a:ext cx="812800" cy="812800"/>
          </a:xfrm>
          <a:prstGeom prst="rect">
            <a:avLst/>
          </a:prstGeom>
        </p:spPr>
      </p:pic>
      <p:pic>
        <p:nvPicPr>
          <p:cNvPr id="25" name="Plants VS. Zombies NOOOOOOOOOOO!!! sound effect (free to use).mp3" descr="Plants VS. Zombies NOOOOOOOOOOO!!! sound effect (free to use).mp3">
            <a:hlinkClick r:id="" action="ppaction://media"/>
            <a:extLst>
              <a:ext uri="{FF2B5EF4-FFF2-40B4-BE49-F238E27FC236}">
                <a16:creationId xmlns:a16="http://schemas.microsoft.com/office/drawing/2014/main" id="{0576EB1C-42A3-B44F-93E2-0E4B11CFFC03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-2699018" y="-2227756"/>
            <a:ext cx="812800" cy="812800"/>
          </a:xfrm>
          <a:prstGeom prst="rect">
            <a:avLst/>
          </a:prstGeom>
        </p:spPr>
      </p:pic>
      <p:sp>
        <p:nvSpPr>
          <p:cNvPr id="6" name="Question">
            <a:extLst>
              <a:ext uri="{FF2B5EF4-FFF2-40B4-BE49-F238E27FC236}">
                <a16:creationId xmlns:a16="http://schemas.microsoft.com/office/drawing/2014/main" id="{2FBDAA88-B599-3AE2-5D21-FF1EEECC0AEB}"/>
              </a:ext>
            </a:extLst>
          </p:cNvPr>
          <p:cNvSpPr/>
          <p:nvPr/>
        </p:nvSpPr>
        <p:spPr>
          <a:xfrm>
            <a:off x="4373217" y="309852"/>
            <a:ext cx="4277802" cy="4523795"/>
          </a:xfrm>
          <a:prstGeom prst="roundRect">
            <a:avLst/>
          </a:prstGeom>
          <a:solidFill>
            <a:srgbClr val="FFC000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742950" indent="-742950" algn="ctr">
              <a:buAutoNum type="arabicPeriod"/>
            </a:pPr>
            <a:endParaRPr lang="en-US" sz="28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Porky's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478780-0405-804E-A23F-AE6D04762C3B}"/>
              </a:ext>
            </a:extLst>
          </p:cNvPr>
          <p:cNvSpPr txBox="1"/>
          <p:nvPr/>
        </p:nvSpPr>
        <p:spPr>
          <a:xfrm>
            <a:off x="5373093" y="502725"/>
            <a:ext cx="22780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VN" sz="2800" b="1" dirty="0">
                <a:latin typeface="Baloo" panose="03080902040302020200" pitchFamily="66" charset="77"/>
                <a:cs typeface="Baloo" panose="03080902040302020200" pitchFamily="66" charset="77"/>
              </a:rPr>
              <a:t>Introduction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841482B-6803-18CC-AFE0-1ACFF25F6E9F}"/>
              </a:ext>
            </a:extLst>
          </p:cNvPr>
          <p:cNvSpPr txBox="1"/>
          <p:nvPr/>
        </p:nvSpPr>
        <p:spPr>
          <a:xfrm>
            <a:off x="6697133" y="4805698"/>
            <a:ext cx="24468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n>
                  <a:solidFill>
                    <a:sysClr val="windowText" lastClr="000000"/>
                  </a:solidFill>
                </a:ln>
                <a:solidFill>
                  <a:srgbClr val="FFC000"/>
                </a:solidFill>
                <a:effectLst>
                  <a:glow rad="139700">
                    <a:schemeClr val="accent6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orky's" pitchFamily="2" charset="0"/>
              </a:rPr>
              <a:t>CREATED BY: CHICKEN TEAM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A7686E1-3D9C-7FED-B747-36C41FE17105}"/>
              </a:ext>
            </a:extLst>
          </p:cNvPr>
          <p:cNvSpPr txBox="1"/>
          <p:nvPr/>
        </p:nvSpPr>
        <p:spPr>
          <a:xfrm>
            <a:off x="4517093" y="1999963"/>
            <a:ext cx="399004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b="1" dirty="0">
                <a:latin typeface="Baloo" panose="03080902040302020200"/>
                <a:ea typeface="Wawati SC"/>
                <a:cs typeface="Baloo" panose="03080902040302020200" pitchFamily="66" charset="77"/>
              </a:rPr>
              <a:t>The farmer faces a zombie epidemic that is invading his family. The farmer will join the plants with special abilities to kill the zombies.</a:t>
            </a:r>
            <a:endParaRPr lang="en-VN" sz="2000" b="1" dirty="0">
              <a:latin typeface="Baloo" panose="03080902040302020200"/>
              <a:ea typeface="Wawati SC"/>
              <a:cs typeface="Baloo" panose="03080902040302020200" pitchFamily="66" charset="77"/>
            </a:endParaRPr>
          </a:p>
        </p:txBody>
      </p:sp>
      <p:pic>
        <p:nvPicPr>
          <p:cNvPr id="4" name="Hand 2">
            <a:hlinkClick r:id="rId8" action="ppaction://hlinksldjump"/>
            <a:extLst>
              <a:ext uri="{FF2B5EF4-FFF2-40B4-BE49-F238E27FC236}">
                <a16:creationId xmlns:a16="http://schemas.microsoft.com/office/drawing/2014/main" id="{DFC19507-5271-8FA1-88EA-B70012357ED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2351" y="6154309"/>
            <a:ext cx="4939613" cy="3251911"/>
          </a:xfrm>
          <a:prstGeom prst="rect">
            <a:avLst/>
          </a:prstGeom>
        </p:spPr>
      </p:pic>
      <p:pic>
        <p:nvPicPr>
          <p:cNvPr id="5" name="Picture 4" descr="A picture containing text, graphics, graphic design, font">
            <a:extLst>
              <a:ext uri="{FF2B5EF4-FFF2-40B4-BE49-F238E27FC236}">
                <a16:creationId xmlns:a16="http://schemas.microsoft.com/office/drawing/2014/main" id="{16096BBB-E495-C29B-9AD3-DA1C07386E1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34665" y="148444"/>
            <a:ext cx="3411276" cy="2729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20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>
        <p14:reveal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18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98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21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3108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834 0.12747 L 0.0125 -0.81975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8" y="-4737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 l="-6000" r="-5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Electric Shock Zap.mp3" descr="Electric Shock Zap.mp3">
            <a:hlinkClick r:id="" action="ppaction://media"/>
            <a:extLst>
              <a:ext uri="{FF2B5EF4-FFF2-40B4-BE49-F238E27FC236}">
                <a16:creationId xmlns:a16="http://schemas.microsoft.com/office/drawing/2014/main" id="{79E67E6D-647E-7F46-83DC-06BA4706446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-2733062" y="-3166328"/>
            <a:ext cx="812800" cy="812800"/>
          </a:xfrm>
          <a:prstGeom prst="rect">
            <a:avLst/>
          </a:prstGeom>
        </p:spPr>
      </p:pic>
      <p:pic>
        <p:nvPicPr>
          <p:cNvPr id="25" name="Plants VS. Zombies NOOOOOOOOOOO!!! sound effect (free to use).mp3" descr="Plants VS. Zombies NOOOOOOOOOOO!!! sound effect (free to use).mp3">
            <a:hlinkClick r:id="" action="ppaction://media"/>
            <a:extLst>
              <a:ext uri="{FF2B5EF4-FFF2-40B4-BE49-F238E27FC236}">
                <a16:creationId xmlns:a16="http://schemas.microsoft.com/office/drawing/2014/main" id="{0576EB1C-42A3-B44F-93E2-0E4B11CFFC03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-2699018" y="-2227756"/>
            <a:ext cx="812800" cy="812800"/>
          </a:xfrm>
          <a:prstGeom prst="rect">
            <a:avLst/>
          </a:prstGeom>
        </p:spPr>
      </p:pic>
      <p:sp>
        <p:nvSpPr>
          <p:cNvPr id="6" name="Question">
            <a:extLst>
              <a:ext uri="{FF2B5EF4-FFF2-40B4-BE49-F238E27FC236}">
                <a16:creationId xmlns:a16="http://schemas.microsoft.com/office/drawing/2014/main" id="{2FBDAA88-B599-3AE2-5D21-FF1EEECC0AEB}"/>
              </a:ext>
            </a:extLst>
          </p:cNvPr>
          <p:cNvSpPr/>
          <p:nvPr/>
        </p:nvSpPr>
        <p:spPr>
          <a:xfrm>
            <a:off x="4373217" y="309852"/>
            <a:ext cx="4277802" cy="4523795"/>
          </a:xfrm>
          <a:prstGeom prst="roundRect">
            <a:avLst/>
          </a:prstGeom>
          <a:solidFill>
            <a:srgbClr val="FFC000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742950" indent="-742950" algn="ctr">
              <a:buAutoNum type="arabicPeriod"/>
            </a:pPr>
            <a:endParaRPr lang="en-US" sz="28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Porky's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478780-0405-804E-A23F-AE6D04762C3B}"/>
              </a:ext>
            </a:extLst>
          </p:cNvPr>
          <p:cNvSpPr txBox="1"/>
          <p:nvPr/>
        </p:nvSpPr>
        <p:spPr>
          <a:xfrm>
            <a:off x="5373093" y="502725"/>
            <a:ext cx="22780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VN" sz="2800" b="1" dirty="0">
                <a:latin typeface="Baloo" panose="03080902040302020200" pitchFamily="66" charset="77"/>
                <a:cs typeface="Baloo" panose="03080902040302020200" pitchFamily="66" charset="77"/>
              </a:rPr>
              <a:t>Introduction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841482B-6803-18CC-AFE0-1ACFF25F6E9F}"/>
              </a:ext>
            </a:extLst>
          </p:cNvPr>
          <p:cNvSpPr txBox="1"/>
          <p:nvPr/>
        </p:nvSpPr>
        <p:spPr>
          <a:xfrm>
            <a:off x="6697133" y="4805698"/>
            <a:ext cx="24468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n>
                  <a:solidFill>
                    <a:sysClr val="windowText" lastClr="000000"/>
                  </a:solidFill>
                </a:ln>
                <a:solidFill>
                  <a:srgbClr val="FFC000"/>
                </a:solidFill>
                <a:effectLst>
                  <a:glow rad="139700">
                    <a:schemeClr val="accent6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orky's" pitchFamily="2" charset="0"/>
              </a:rPr>
              <a:t>CREATED BY: CHICKEN TEAM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A5E5FAC-A303-1BA8-888C-DDAD3D5BD3F2}"/>
              </a:ext>
            </a:extLst>
          </p:cNvPr>
          <p:cNvSpPr txBox="1"/>
          <p:nvPr/>
        </p:nvSpPr>
        <p:spPr>
          <a:xfrm>
            <a:off x="4973205" y="989734"/>
            <a:ext cx="30778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VN" sz="2800" b="1" u="sng">
                <a:solidFill>
                  <a:srgbClr val="FF0000"/>
                </a:solidFill>
                <a:latin typeface="Wawati SC" pitchFamily="82" charset="-122"/>
                <a:ea typeface="Wawati SC" pitchFamily="82" charset="-122"/>
                <a:cs typeface="Baloo" panose="03080902040302020200" pitchFamily="66" charset="77"/>
              </a:rPr>
              <a:t>Game rule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A7686E1-3D9C-7FED-B747-36C41FE17105}"/>
              </a:ext>
            </a:extLst>
          </p:cNvPr>
          <p:cNvSpPr txBox="1"/>
          <p:nvPr/>
        </p:nvSpPr>
        <p:spPr>
          <a:xfrm>
            <a:off x="4572000" y="1590822"/>
            <a:ext cx="393513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b="1" dirty="0">
                <a:latin typeface="Baloo" panose="03080902040302020200"/>
                <a:ea typeface="Wawati SC" pitchFamily="82" charset="-122"/>
                <a:cs typeface="Baloo" panose="03080902040302020200" pitchFamily="66" charset="77"/>
              </a:rPr>
              <a:t>The player controls the plants with special skills into the squares on the lawn to kill the zombies.</a:t>
            </a:r>
          </a:p>
          <a:p>
            <a:pPr algn="just"/>
            <a:r>
              <a:rPr lang="en-US" sz="2000" b="1" dirty="0">
                <a:latin typeface="Baloo" panose="03080902040302020200"/>
                <a:ea typeface="Wawati SC" pitchFamily="82" charset="-122"/>
                <a:cs typeface="Baloo" panose="03080902040302020200" pitchFamily="66" charset="77"/>
              </a:rPr>
              <a:t>Each type of zombie will have a different amount of health</a:t>
            </a:r>
          </a:p>
          <a:p>
            <a:pPr algn="just"/>
            <a:r>
              <a:rPr lang="en-US" sz="2000" b="1" dirty="0">
                <a:latin typeface="Baloo" panose="03080902040302020200"/>
                <a:ea typeface="Wawati SC" pitchFamily="82" charset="-122"/>
                <a:cs typeface="Baloo" panose="03080902040302020200" pitchFamily="66" charset="77"/>
              </a:rPr>
              <a:t>Victory: when killing all zombies of the level.</a:t>
            </a:r>
          </a:p>
          <a:p>
            <a:pPr algn="just"/>
            <a:r>
              <a:rPr lang="en-US" sz="2000" b="1" dirty="0">
                <a:latin typeface="Baloo" panose="03080902040302020200"/>
                <a:ea typeface="Wawati SC" pitchFamily="82" charset="-122"/>
                <a:cs typeface="Baloo" panose="03080902040302020200" pitchFamily="66" charset="77"/>
              </a:rPr>
              <a:t>Defeat: zombies pass through the yard and enter the house</a:t>
            </a:r>
          </a:p>
        </p:txBody>
      </p:sp>
      <p:pic>
        <p:nvPicPr>
          <p:cNvPr id="4" name="Hand 2">
            <a:hlinkClick r:id="rId8" action="ppaction://hlinksldjump"/>
            <a:extLst>
              <a:ext uri="{FF2B5EF4-FFF2-40B4-BE49-F238E27FC236}">
                <a16:creationId xmlns:a16="http://schemas.microsoft.com/office/drawing/2014/main" id="{DFC19507-5271-8FA1-88EA-B70012357ED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2351" y="6154309"/>
            <a:ext cx="4939613" cy="3251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745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>
        <p14:reveal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18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98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21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3108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834 0.12747 L 0.0125 -0.81975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8" y="-4737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4000" r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Question">
            <a:extLst>
              <a:ext uri="{FF2B5EF4-FFF2-40B4-BE49-F238E27FC236}">
                <a16:creationId xmlns:a16="http://schemas.microsoft.com/office/drawing/2014/main" id="{F63F2A3E-9041-E3B4-3E4A-5EDB27E24379}"/>
              </a:ext>
            </a:extLst>
          </p:cNvPr>
          <p:cNvSpPr/>
          <p:nvPr/>
        </p:nvSpPr>
        <p:spPr>
          <a:xfrm>
            <a:off x="414641" y="365164"/>
            <a:ext cx="4277802" cy="4523795"/>
          </a:xfrm>
          <a:prstGeom prst="roundRect">
            <a:avLst/>
          </a:prstGeom>
          <a:solidFill>
            <a:srgbClr val="FFC000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742950" indent="-742950" algn="ctr">
              <a:buAutoNum type="arabicPeriod"/>
            </a:pPr>
            <a:endParaRPr lang="en-US" sz="28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Porky's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DDBC92-7EA5-94C7-052E-A8E253DEBBEA}"/>
              </a:ext>
            </a:extLst>
          </p:cNvPr>
          <p:cNvSpPr txBox="1"/>
          <p:nvPr/>
        </p:nvSpPr>
        <p:spPr>
          <a:xfrm>
            <a:off x="1414517" y="565110"/>
            <a:ext cx="22780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VN" sz="2800" b="1" dirty="0">
                <a:latin typeface="Baloo" panose="03080902040302020200" pitchFamily="66" charset="77"/>
                <a:cs typeface="Baloo" panose="03080902040302020200" pitchFamily="66" charset="77"/>
              </a:rPr>
              <a:t>Menu screen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FD5E41-B172-2284-0053-2A3D28408944}"/>
              </a:ext>
            </a:extLst>
          </p:cNvPr>
          <p:cNvSpPr txBox="1"/>
          <p:nvPr/>
        </p:nvSpPr>
        <p:spPr>
          <a:xfrm>
            <a:off x="6697133" y="4805698"/>
            <a:ext cx="24468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n>
                  <a:solidFill>
                    <a:sysClr val="windowText" lastClr="000000"/>
                  </a:solidFill>
                </a:ln>
                <a:solidFill>
                  <a:srgbClr val="FFC000"/>
                </a:solidFill>
                <a:effectLst>
                  <a:glow rad="139700">
                    <a:schemeClr val="accent6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orky's" pitchFamily="2" charset="0"/>
              </a:rPr>
              <a:t>CREATED BY: CHICKEN TEAM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F5DD92-00A8-3077-F192-76C0AA12E8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279" y="1288276"/>
            <a:ext cx="3826523" cy="2869892"/>
          </a:xfrm>
          <a:prstGeom prst="rect">
            <a:avLst/>
          </a:prstGeom>
        </p:spPr>
      </p:pic>
      <p:sp>
        <p:nvSpPr>
          <p:cNvPr id="4" name="Question">
            <a:extLst>
              <a:ext uri="{FF2B5EF4-FFF2-40B4-BE49-F238E27FC236}">
                <a16:creationId xmlns:a16="http://schemas.microsoft.com/office/drawing/2014/main" id="{CD75748D-4CC0-5ABE-A74E-6EE01E9E3F7B}"/>
              </a:ext>
            </a:extLst>
          </p:cNvPr>
          <p:cNvSpPr/>
          <p:nvPr/>
        </p:nvSpPr>
        <p:spPr>
          <a:xfrm>
            <a:off x="5328772" y="598930"/>
            <a:ext cx="2883071" cy="993348"/>
          </a:xfrm>
          <a:prstGeom prst="roundRect">
            <a:avLst/>
          </a:prstGeom>
          <a:solidFill>
            <a:srgbClr val="FFC000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Wawati SC" pitchFamily="82" charset="-122"/>
                <a:ea typeface="Wawati SC" pitchFamily="82" charset="-122"/>
              </a:rPr>
              <a:t>Start new game</a:t>
            </a:r>
          </a:p>
        </p:txBody>
      </p:sp>
      <p:sp>
        <p:nvSpPr>
          <p:cNvPr id="12" name="Question">
            <a:extLst>
              <a:ext uri="{FF2B5EF4-FFF2-40B4-BE49-F238E27FC236}">
                <a16:creationId xmlns:a16="http://schemas.microsoft.com/office/drawing/2014/main" id="{47B8A1DF-3638-7758-693A-B093DE6CA2B8}"/>
              </a:ext>
            </a:extLst>
          </p:cNvPr>
          <p:cNvSpPr/>
          <p:nvPr/>
        </p:nvSpPr>
        <p:spPr>
          <a:xfrm>
            <a:off x="5328772" y="2793367"/>
            <a:ext cx="2883071" cy="993348"/>
          </a:xfrm>
          <a:prstGeom prst="roundRect">
            <a:avLst/>
          </a:prstGeom>
          <a:solidFill>
            <a:srgbClr val="FFC000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Wawati SC" pitchFamily="82" charset="-122"/>
                <a:ea typeface="Wawati SC" pitchFamily="82" charset="-122"/>
              </a:rPr>
              <a:t>Features coming out in the future</a:t>
            </a:r>
          </a:p>
        </p:txBody>
      </p:sp>
      <p:sp>
        <p:nvSpPr>
          <p:cNvPr id="13" name="Question">
            <a:extLst>
              <a:ext uri="{FF2B5EF4-FFF2-40B4-BE49-F238E27FC236}">
                <a16:creationId xmlns:a16="http://schemas.microsoft.com/office/drawing/2014/main" id="{41A67726-01A1-5567-AFCF-7702475A846F}"/>
              </a:ext>
            </a:extLst>
          </p:cNvPr>
          <p:cNvSpPr/>
          <p:nvPr/>
        </p:nvSpPr>
        <p:spPr>
          <a:xfrm>
            <a:off x="5328772" y="3924780"/>
            <a:ext cx="2883071" cy="993348"/>
          </a:xfrm>
          <a:prstGeom prst="roundRect">
            <a:avLst/>
          </a:prstGeom>
          <a:solidFill>
            <a:srgbClr val="FFC000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Wawati SC" pitchFamily="82" charset="-122"/>
                <a:ea typeface="Wawati SC" pitchFamily="82" charset="-122"/>
              </a:rPr>
              <a:t>Exit game quickly</a:t>
            </a:r>
          </a:p>
        </p:txBody>
      </p: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6CEC7215-43B3-6A80-DA37-E2874DA3A3F1}"/>
              </a:ext>
            </a:extLst>
          </p:cNvPr>
          <p:cNvCxnSpPr>
            <a:cxnSpLocks/>
            <a:stCxn id="4" idx="1"/>
          </p:cNvCxnSpPr>
          <p:nvPr/>
        </p:nvCxnSpPr>
        <p:spPr>
          <a:xfrm rot="10800000" flipV="1">
            <a:off x="3264062" y="1095603"/>
            <a:ext cx="2064711" cy="533957"/>
          </a:xfrm>
          <a:prstGeom prst="bentConnector3">
            <a:avLst>
              <a:gd name="adj1" fmla="val 99893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B31472CC-BE40-1391-61A2-19BCA4792852}"/>
              </a:ext>
            </a:extLst>
          </p:cNvPr>
          <p:cNvCxnSpPr>
            <a:cxnSpLocks/>
          </p:cNvCxnSpPr>
          <p:nvPr/>
        </p:nvCxnSpPr>
        <p:spPr>
          <a:xfrm rot="10800000">
            <a:off x="3815229" y="3290041"/>
            <a:ext cx="1513546" cy="1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157A3D66-987E-2825-2E78-26EB0C95150D}"/>
              </a:ext>
            </a:extLst>
          </p:cNvPr>
          <p:cNvCxnSpPr>
            <a:cxnSpLocks/>
            <a:stCxn id="13" idx="1"/>
          </p:cNvCxnSpPr>
          <p:nvPr/>
        </p:nvCxnSpPr>
        <p:spPr>
          <a:xfrm rot="10800000">
            <a:off x="4224320" y="3924780"/>
            <a:ext cx="1104453" cy="496674"/>
          </a:xfrm>
          <a:prstGeom prst="bentConnector3">
            <a:avLst>
              <a:gd name="adj1" fmla="val 99256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8" name="Question">
            <a:extLst>
              <a:ext uri="{FF2B5EF4-FFF2-40B4-BE49-F238E27FC236}">
                <a16:creationId xmlns:a16="http://schemas.microsoft.com/office/drawing/2014/main" id="{5B40DA6C-2D91-3955-D578-43BACF9D4B92}"/>
              </a:ext>
            </a:extLst>
          </p:cNvPr>
          <p:cNvSpPr/>
          <p:nvPr/>
        </p:nvSpPr>
        <p:spPr>
          <a:xfrm>
            <a:off x="5328772" y="1735179"/>
            <a:ext cx="2883071" cy="993348"/>
          </a:xfrm>
          <a:prstGeom prst="roundRect">
            <a:avLst/>
          </a:prstGeom>
          <a:solidFill>
            <a:srgbClr val="FFC000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Wawati SC" pitchFamily="82" charset="-122"/>
                <a:ea typeface="Wawati SC" pitchFamily="82" charset="-122"/>
              </a:rPr>
              <a:t>Save player name</a:t>
            </a:r>
          </a:p>
        </p:txBody>
      </p:sp>
      <p:cxnSp>
        <p:nvCxnSpPr>
          <p:cNvPr id="39" name="Elbow Connector 38">
            <a:extLst>
              <a:ext uri="{FF2B5EF4-FFF2-40B4-BE49-F238E27FC236}">
                <a16:creationId xmlns:a16="http://schemas.microsoft.com/office/drawing/2014/main" id="{7CFFC6F7-78C9-FAFA-9D8B-8ED7D7C379AF}"/>
              </a:ext>
            </a:extLst>
          </p:cNvPr>
          <p:cNvCxnSpPr>
            <a:cxnSpLocks/>
          </p:cNvCxnSpPr>
          <p:nvPr/>
        </p:nvCxnSpPr>
        <p:spPr>
          <a:xfrm rot="10800000">
            <a:off x="1414517" y="2072516"/>
            <a:ext cx="3914256" cy="213055"/>
          </a:xfrm>
          <a:prstGeom prst="bentConnector3">
            <a:avLst>
              <a:gd name="adj1" fmla="val 99974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1989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>
        <p14:reveal/>
      </p:transition>
    </mc:Choice>
    <mc:Fallback xmlns="">
      <p:transition spd="slow" advClick="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4000" r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Question">
            <a:extLst>
              <a:ext uri="{FF2B5EF4-FFF2-40B4-BE49-F238E27FC236}">
                <a16:creationId xmlns:a16="http://schemas.microsoft.com/office/drawing/2014/main" id="{F63F2A3E-9041-E3B4-3E4A-5EDB27E24379}"/>
              </a:ext>
            </a:extLst>
          </p:cNvPr>
          <p:cNvSpPr/>
          <p:nvPr/>
        </p:nvSpPr>
        <p:spPr>
          <a:xfrm>
            <a:off x="414641" y="365164"/>
            <a:ext cx="4277802" cy="4523795"/>
          </a:xfrm>
          <a:prstGeom prst="roundRect">
            <a:avLst/>
          </a:prstGeom>
          <a:solidFill>
            <a:srgbClr val="FFC000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742950" indent="-742950" algn="ctr">
              <a:buAutoNum type="arabicPeriod"/>
            </a:pPr>
            <a:endParaRPr lang="en-US" sz="28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Porky's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DDBC92-7EA5-94C7-052E-A8E253DEBBEA}"/>
              </a:ext>
            </a:extLst>
          </p:cNvPr>
          <p:cNvSpPr txBox="1"/>
          <p:nvPr/>
        </p:nvSpPr>
        <p:spPr>
          <a:xfrm>
            <a:off x="1414517" y="565110"/>
            <a:ext cx="22780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VN" sz="2800" b="1" dirty="0">
                <a:latin typeface="Baloo" panose="03080902040302020200" pitchFamily="66" charset="77"/>
                <a:cs typeface="Baloo" panose="03080902040302020200" pitchFamily="66" charset="77"/>
              </a:rPr>
              <a:t>Menu screen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FD5E41-B172-2284-0053-2A3D28408944}"/>
              </a:ext>
            </a:extLst>
          </p:cNvPr>
          <p:cNvSpPr txBox="1"/>
          <p:nvPr/>
        </p:nvSpPr>
        <p:spPr>
          <a:xfrm>
            <a:off x="6697133" y="4805698"/>
            <a:ext cx="24468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n>
                  <a:solidFill>
                    <a:sysClr val="windowText" lastClr="000000"/>
                  </a:solidFill>
                </a:ln>
                <a:solidFill>
                  <a:srgbClr val="FFC000"/>
                </a:solidFill>
                <a:effectLst>
                  <a:glow rad="139700">
                    <a:schemeClr val="accent6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orky's" pitchFamily="2" charset="0"/>
              </a:rPr>
              <a:t>CREATED BY: CHICKEN TEAM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F5DD92-00A8-3077-F192-76C0AA12E8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279" y="1288276"/>
            <a:ext cx="3826523" cy="2869892"/>
          </a:xfrm>
          <a:prstGeom prst="rect">
            <a:avLst/>
          </a:prstGeom>
        </p:spPr>
      </p:pic>
      <p:sp>
        <p:nvSpPr>
          <p:cNvPr id="4" name="Question">
            <a:extLst>
              <a:ext uri="{FF2B5EF4-FFF2-40B4-BE49-F238E27FC236}">
                <a16:creationId xmlns:a16="http://schemas.microsoft.com/office/drawing/2014/main" id="{CD75748D-4CC0-5ABE-A74E-6EE01E9E3F7B}"/>
              </a:ext>
            </a:extLst>
          </p:cNvPr>
          <p:cNvSpPr/>
          <p:nvPr/>
        </p:nvSpPr>
        <p:spPr>
          <a:xfrm>
            <a:off x="5328772" y="598930"/>
            <a:ext cx="2883071" cy="993348"/>
          </a:xfrm>
          <a:prstGeom prst="roundRect">
            <a:avLst/>
          </a:prstGeom>
          <a:solidFill>
            <a:srgbClr val="FFC000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Wawati SC" pitchFamily="82" charset="-122"/>
                <a:ea typeface="Wawati SC" pitchFamily="82" charset="-122"/>
              </a:rPr>
              <a:t>Jlabel</a:t>
            </a:r>
          </a:p>
        </p:txBody>
      </p:sp>
      <p:sp>
        <p:nvSpPr>
          <p:cNvPr id="12" name="Question">
            <a:extLst>
              <a:ext uri="{FF2B5EF4-FFF2-40B4-BE49-F238E27FC236}">
                <a16:creationId xmlns:a16="http://schemas.microsoft.com/office/drawing/2014/main" id="{47B8A1DF-3638-7758-693A-B093DE6CA2B8}"/>
              </a:ext>
            </a:extLst>
          </p:cNvPr>
          <p:cNvSpPr/>
          <p:nvPr/>
        </p:nvSpPr>
        <p:spPr>
          <a:xfrm>
            <a:off x="5328772" y="2793367"/>
            <a:ext cx="2883071" cy="993348"/>
          </a:xfrm>
          <a:prstGeom prst="roundRect">
            <a:avLst/>
          </a:prstGeom>
          <a:solidFill>
            <a:srgbClr val="FFC000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Wawati SC" pitchFamily="82" charset="-122"/>
                <a:ea typeface="Wawati SC" pitchFamily="82" charset="-122"/>
              </a:rPr>
              <a:t>Jlabel</a:t>
            </a:r>
          </a:p>
        </p:txBody>
      </p:sp>
      <p:sp>
        <p:nvSpPr>
          <p:cNvPr id="13" name="Question">
            <a:extLst>
              <a:ext uri="{FF2B5EF4-FFF2-40B4-BE49-F238E27FC236}">
                <a16:creationId xmlns:a16="http://schemas.microsoft.com/office/drawing/2014/main" id="{41A67726-01A1-5567-AFCF-7702475A846F}"/>
              </a:ext>
            </a:extLst>
          </p:cNvPr>
          <p:cNvSpPr/>
          <p:nvPr/>
        </p:nvSpPr>
        <p:spPr>
          <a:xfrm>
            <a:off x="5328772" y="3924780"/>
            <a:ext cx="2883071" cy="993348"/>
          </a:xfrm>
          <a:prstGeom prst="roundRect">
            <a:avLst/>
          </a:prstGeom>
          <a:solidFill>
            <a:srgbClr val="FFC000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Wawati SC" pitchFamily="82" charset="-122"/>
                <a:ea typeface="Wawati SC" pitchFamily="82" charset="-122"/>
              </a:rPr>
              <a:t>Jlabel</a:t>
            </a:r>
          </a:p>
        </p:txBody>
      </p: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6CEC7215-43B3-6A80-DA37-E2874DA3A3F1}"/>
              </a:ext>
            </a:extLst>
          </p:cNvPr>
          <p:cNvCxnSpPr>
            <a:cxnSpLocks/>
            <a:stCxn id="4" idx="1"/>
          </p:cNvCxnSpPr>
          <p:nvPr/>
        </p:nvCxnSpPr>
        <p:spPr>
          <a:xfrm rot="10800000" flipV="1">
            <a:off x="3264062" y="1095603"/>
            <a:ext cx="2064711" cy="533957"/>
          </a:xfrm>
          <a:prstGeom prst="bentConnector3">
            <a:avLst>
              <a:gd name="adj1" fmla="val 99893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B31472CC-BE40-1391-61A2-19BCA4792852}"/>
              </a:ext>
            </a:extLst>
          </p:cNvPr>
          <p:cNvCxnSpPr>
            <a:cxnSpLocks/>
          </p:cNvCxnSpPr>
          <p:nvPr/>
        </p:nvCxnSpPr>
        <p:spPr>
          <a:xfrm rot="10800000">
            <a:off x="3815229" y="3290041"/>
            <a:ext cx="1513546" cy="1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157A3D66-987E-2825-2E78-26EB0C95150D}"/>
              </a:ext>
            </a:extLst>
          </p:cNvPr>
          <p:cNvCxnSpPr>
            <a:cxnSpLocks/>
            <a:stCxn id="13" idx="1"/>
          </p:cNvCxnSpPr>
          <p:nvPr/>
        </p:nvCxnSpPr>
        <p:spPr>
          <a:xfrm rot="10800000">
            <a:off x="4224320" y="3924780"/>
            <a:ext cx="1104453" cy="496674"/>
          </a:xfrm>
          <a:prstGeom prst="bentConnector3">
            <a:avLst>
              <a:gd name="adj1" fmla="val 99256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8" name="Question">
            <a:extLst>
              <a:ext uri="{FF2B5EF4-FFF2-40B4-BE49-F238E27FC236}">
                <a16:creationId xmlns:a16="http://schemas.microsoft.com/office/drawing/2014/main" id="{5B40DA6C-2D91-3955-D578-43BACF9D4B92}"/>
              </a:ext>
            </a:extLst>
          </p:cNvPr>
          <p:cNvSpPr/>
          <p:nvPr/>
        </p:nvSpPr>
        <p:spPr>
          <a:xfrm>
            <a:off x="5328772" y="1735179"/>
            <a:ext cx="2883071" cy="993348"/>
          </a:xfrm>
          <a:prstGeom prst="roundRect">
            <a:avLst/>
          </a:prstGeom>
          <a:solidFill>
            <a:srgbClr val="FFC000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Wawati SC" pitchFamily="82" charset="-122"/>
                <a:ea typeface="Wawati SC" pitchFamily="82" charset="-122"/>
              </a:rPr>
              <a:t>Jtextfiel</a:t>
            </a:r>
          </a:p>
        </p:txBody>
      </p:sp>
      <p:cxnSp>
        <p:nvCxnSpPr>
          <p:cNvPr id="39" name="Elbow Connector 38">
            <a:extLst>
              <a:ext uri="{FF2B5EF4-FFF2-40B4-BE49-F238E27FC236}">
                <a16:creationId xmlns:a16="http://schemas.microsoft.com/office/drawing/2014/main" id="{7CFFC6F7-78C9-FAFA-9D8B-8ED7D7C379AF}"/>
              </a:ext>
            </a:extLst>
          </p:cNvPr>
          <p:cNvCxnSpPr>
            <a:cxnSpLocks/>
          </p:cNvCxnSpPr>
          <p:nvPr/>
        </p:nvCxnSpPr>
        <p:spPr>
          <a:xfrm rot="10800000">
            <a:off x="1414517" y="2072516"/>
            <a:ext cx="3914256" cy="213055"/>
          </a:xfrm>
          <a:prstGeom prst="bentConnector3">
            <a:avLst>
              <a:gd name="adj1" fmla="val 99974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9580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>
        <p14:reveal/>
      </p:transition>
    </mc:Choice>
    <mc:Fallback xmlns="">
      <p:transition spd="slow" advClick="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4000" r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Question">
            <a:extLst>
              <a:ext uri="{FF2B5EF4-FFF2-40B4-BE49-F238E27FC236}">
                <a16:creationId xmlns:a16="http://schemas.microsoft.com/office/drawing/2014/main" id="{F63F2A3E-9041-E3B4-3E4A-5EDB27E24379}"/>
              </a:ext>
            </a:extLst>
          </p:cNvPr>
          <p:cNvSpPr/>
          <p:nvPr/>
        </p:nvSpPr>
        <p:spPr>
          <a:xfrm>
            <a:off x="414641" y="365164"/>
            <a:ext cx="4277802" cy="4523795"/>
          </a:xfrm>
          <a:prstGeom prst="roundRect">
            <a:avLst/>
          </a:prstGeom>
          <a:solidFill>
            <a:srgbClr val="FFC000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742950" indent="-742950" algn="ctr">
              <a:buAutoNum type="arabicPeriod"/>
            </a:pPr>
            <a:endParaRPr lang="en-US" sz="28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Porky's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DDBC92-7EA5-94C7-052E-A8E253DEBBEA}"/>
              </a:ext>
            </a:extLst>
          </p:cNvPr>
          <p:cNvSpPr txBox="1"/>
          <p:nvPr/>
        </p:nvSpPr>
        <p:spPr>
          <a:xfrm>
            <a:off x="1414517" y="565110"/>
            <a:ext cx="22780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VN" sz="2800" b="1" dirty="0">
                <a:latin typeface="Baloo" panose="03080902040302020200" pitchFamily="66" charset="77"/>
                <a:cs typeface="Baloo" panose="03080902040302020200" pitchFamily="66" charset="77"/>
              </a:rPr>
              <a:t>Menu screen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FD5E41-B172-2284-0053-2A3D28408944}"/>
              </a:ext>
            </a:extLst>
          </p:cNvPr>
          <p:cNvSpPr txBox="1"/>
          <p:nvPr/>
        </p:nvSpPr>
        <p:spPr>
          <a:xfrm>
            <a:off x="6697133" y="4805698"/>
            <a:ext cx="24468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n>
                  <a:solidFill>
                    <a:sysClr val="windowText" lastClr="000000"/>
                  </a:solidFill>
                </a:ln>
                <a:solidFill>
                  <a:srgbClr val="FFC000"/>
                </a:solidFill>
                <a:effectLst>
                  <a:glow rad="139700">
                    <a:schemeClr val="accent6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orky's" pitchFamily="2" charset="0"/>
              </a:rPr>
              <a:t>CREATED BY: CHICKEN TEAM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F5DD92-00A8-3077-F192-76C0AA12E8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279" y="1288276"/>
            <a:ext cx="3826523" cy="286989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4E55DA5-4A27-9A9E-16D9-925D464290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8081" y="2020592"/>
            <a:ext cx="3878413" cy="119243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49111AC-48C1-98E6-2ED6-438B6307B5C6}"/>
              </a:ext>
            </a:extLst>
          </p:cNvPr>
          <p:cNvSpPr txBox="1"/>
          <p:nvPr/>
        </p:nvSpPr>
        <p:spPr>
          <a:xfrm>
            <a:off x="5424064" y="1682038"/>
            <a:ext cx="2866445" cy="33855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VN" sz="1600">
                <a:solidFill>
                  <a:srgbClr val="FFFF00"/>
                </a:solidFill>
                <a:latin typeface="Baloo" panose="03080902040302020200" pitchFamily="66" charset="77"/>
                <a:cs typeface="Baloo" panose="03080902040302020200" pitchFamily="66" charset="77"/>
              </a:rPr>
              <a:t>Code</a:t>
            </a:r>
          </a:p>
        </p:txBody>
      </p:sp>
    </p:spTree>
    <p:extLst>
      <p:ext uri="{BB962C8B-B14F-4D97-AF65-F5344CB8AC3E}">
        <p14:creationId xmlns:p14="http://schemas.microsoft.com/office/powerpoint/2010/main" val="2896085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>
        <p14:reveal/>
      </p:transition>
    </mc:Choice>
    <mc:Fallback xmlns="">
      <p:transition spd="slow" advClick="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6000" r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Question">
            <a:extLst>
              <a:ext uri="{FF2B5EF4-FFF2-40B4-BE49-F238E27FC236}">
                <a16:creationId xmlns:a16="http://schemas.microsoft.com/office/drawing/2014/main" id="{3A719CDF-D434-013D-842D-9C3E00603B04}"/>
              </a:ext>
            </a:extLst>
          </p:cNvPr>
          <p:cNvSpPr/>
          <p:nvPr/>
        </p:nvSpPr>
        <p:spPr>
          <a:xfrm>
            <a:off x="216764" y="420350"/>
            <a:ext cx="4953964" cy="4435645"/>
          </a:xfrm>
          <a:prstGeom prst="roundRect">
            <a:avLst/>
          </a:prstGeom>
          <a:solidFill>
            <a:srgbClr val="FFC000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742950" indent="-742950" algn="ctr">
              <a:buAutoNum type="arabicPeriod"/>
            </a:pPr>
            <a:endParaRPr lang="en-US" sz="28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Porky's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7A66EE-73A0-25FD-11AA-88DCE202AEAD}"/>
              </a:ext>
            </a:extLst>
          </p:cNvPr>
          <p:cNvSpPr txBox="1"/>
          <p:nvPr/>
        </p:nvSpPr>
        <p:spPr>
          <a:xfrm>
            <a:off x="6697133" y="4805698"/>
            <a:ext cx="24468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n>
                  <a:solidFill>
                    <a:sysClr val="windowText" lastClr="000000"/>
                  </a:solidFill>
                </a:ln>
                <a:solidFill>
                  <a:srgbClr val="FFC000"/>
                </a:solidFill>
                <a:effectLst>
                  <a:glow rad="139700">
                    <a:schemeClr val="accent6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orky's" pitchFamily="2" charset="0"/>
              </a:rPr>
              <a:t>CREATED BY: CHICKEN TEAM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BDEAB4-1905-8AA3-A4ED-399C40517F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4592" y="1364427"/>
            <a:ext cx="3018306" cy="24146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AC43284-900C-D3CE-1AD2-66919BC7D5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51676" y="2292835"/>
            <a:ext cx="3309376" cy="49903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8E9C497-C245-EEAE-6CC2-D4E3B62BD36E}"/>
              </a:ext>
            </a:extLst>
          </p:cNvPr>
          <p:cNvSpPr txBox="1"/>
          <p:nvPr/>
        </p:nvSpPr>
        <p:spPr>
          <a:xfrm>
            <a:off x="5673141" y="1954281"/>
            <a:ext cx="2866445" cy="33855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VN" sz="1600">
                <a:solidFill>
                  <a:srgbClr val="FFFF00"/>
                </a:solidFill>
                <a:latin typeface="Baloo" panose="03080902040302020200" pitchFamily="66" charset="77"/>
                <a:cs typeface="Baloo" panose="03080902040302020200" pitchFamily="66" charset="77"/>
              </a:rPr>
              <a:t>Code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70AAE5-3727-0C3F-61E4-7BF7BC128FD8}"/>
              </a:ext>
            </a:extLst>
          </p:cNvPr>
          <p:cNvSpPr txBox="1"/>
          <p:nvPr/>
        </p:nvSpPr>
        <p:spPr>
          <a:xfrm>
            <a:off x="933329" y="630779"/>
            <a:ext cx="35208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VN" sz="2800">
                <a:latin typeface="Baloo" panose="03080902040302020200" pitchFamily="66" charset="77"/>
                <a:cs typeface="Baloo" panose="03080902040302020200" pitchFamily="66" charset="77"/>
              </a:rPr>
              <a:t>Game Background</a:t>
            </a:r>
          </a:p>
        </p:txBody>
      </p:sp>
    </p:spTree>
    <p:extLst>
      <p:ext uri="{BB962C8B-B14F-4D97-AF65-F5344CB8AC3E}">
        <p14:creationId xmlns:p14="http://schemas.microsoft.com/office/powerpoint/2010/main" val="2433698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>
        <p14:reveal/>
      </p:transition>
    </mc:Choice>
    <mc:Fallback xmlns="">
      <p:transition spd="slow" advClick="0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7476</TotalTime>
  <Words>506</Words>
  <Application>Microsoft Office PowerPoint</Application>
  <PresentationFormat>On-screen Show (16:9)</PresentationFormat>
  <Paragraphs>142</Paragraphs>
  <Slides>24</Slides>
  <Notes>22</Notes>
  <HiddenSlides>0</HiddenSlides>
  <MMClips>8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  <vt:variant>
        <vt:lpstr>Custom Shows</vt:lpstr>
      </vt:variant>
      <vt:variant>
        <vt:i4>1</vt:i4>
      </vt:variant>
    </vt:vector>
  </HeadingPairs>
  <TitlesOfParts>
    <vt:vector size="33" baseType="lpstr">
      <vt:lpstr>Arial</vt:lpstr>
      <vt:lpstr>Baloo</vt:lpstr>
      <vt:lpstr>Calibri</vt:lpstr>
      <vt:lpstr>Calibri Light</vt:lpstr>
      <vt:lpstr>Comic Sans MS</vt:lpstr>
      <vt:lpstr>Porky's</vt:lpstr>
      <vt:lpstr>Wawati SC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Random select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Mr.BoverC</dc:creator>
  <cp:keywords/>
  <dc:description>Subscribe: https://bit.ly/Mr_BoverC</dc:description>
  <cp:lastModifiedBy>VÕ MINH KHANG</cp:lastModifiedBy>
  <cp:revision>288</cp:revision>
  <dcterms:created xsi:type="dcterms:W3CDTF">2021-01-25T01:26:58Z</dcterms:created>
  <dcterms:modified xsi:type="dcterms:W3CDTF">2023-05-28T04:56:34Z</dcterms:modified>
  <cp:category/>
</cp:coreProperties>
</file>